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notesMasterIdLst>
    <p:notesMasterId r:id="rId33"/>
  </p:notesMasterIdLst>
  <p:sldIdLst>
    <p:sldId id="257" r:id="rId2"/>
    <p:sldId id="268" r:id="rId3"/>
    <p:sldId id="264" r:id="rId4"/>
    <p:sldId id="265" r:id="rId5"/>
    <p:sldId id="274" r:id="rId6"/>
    <p:sldId id="275" r:id="rId7"/>
    <p:sldId id="288" r:id="rId8"/>
    <p:sldId id="289" r:id="rId9"/>
    <p:sldId id="276" r:id="rId10"/>
    <p:sldId id="277" r:id="rId11"/>
    <p:sldId id="256" r:id="rId12"/>
    <p:sldId id="273" r:id="rId13"/>
    <p:sldId id="291" r:id="rId14"/>
    <p:sldId id="272" r:id="rId15"/>
    <p:sldId id="290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7" r:id="rId25"/>
    <p:sldId id="286" r:id="rId26"/>
    <p:sldId id="292" r:id="rId27"/>
    <p:sldId id="293" r:id="rId28"/>
    <p:sldId id="296" r:id="rId29"/>
    <p:sldId id="294" r:id="rId30"/>
    <p:sldId id="295" r:id="rId31"/>
    <p:sldId id="29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58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/>
    <p:restoredTop sz="94662"/>
  </p:normalViewPr>
  <p:slideViewPr>
    <p:cSldViewPr snapToGrid="0" snapToObjects="1">
      <p:cViewPr varScale="1">
        <p:scale>
          <a:sx n="153" d="100"/>
          <a:sy n="153" d="100"/>
        </p:scale>
        <p:origin x="10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LC%20Lab\Downloads\assignment7.TeamEDC%20(1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none" spc="0" normalizeH="0" baseline="0">
                <a:solidFill>
                  <a:schemeClr val="dk1">
                    <a:lumMod val="50000"/>
                    <a:lumOff val="50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Time to Profitability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none" spc="0" normalizeH="0" baseline="0">
              <a:solidFill>
                <a:schemeClr val="dk1">
                  <a:lumMod val="50000"/>
                  <a:lumOff val="50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'[assignment7.TeamEDC (1).xlsx]Plot'!$A$60</c:f>
              <c:strCache>
                <c:ptCount val="1"/>
                <c:pt idx="0">
                  <c:v>Business Case Assumptions</c:v>
                </c:pt>
              </c:strCache>
            </c:strRef>
          </c:tx>
          <c:spPr>
            <a:ln w="22225" cap="rnd">
              <a:solidFill>
                <a:srgbClr val="7030A0"/>
              </a:solidFill>
              <a:round/>
            </a:ln>
            <a:effectLst/>
          </c:spPr>
          <c:marker>
            <c:symbol val="none"/>
          </c:marker>
          <c:cat>
            <c:strRef>
              <c:f>'[assignment7.TeamEDC (1).xlsx]Plot'!$B$59:$Q$59</c:f>
              <c:strCache>
                <c:ptCount val="16"/>
                <c:pt idx="0">
                  <c:v>Q1 2018</c:v>
                </c:pt>
                <c:pt idx="1">
                  <c:v>Q2 2018</c:v>
                </c:pt>
                <c:pt idx="2">
                  <c:v>Q3 2018</c:v>
                </c:pt>
                <c:pt idx="3">
                  <c:v>Q4 2018</c:v>
                </c:pt>
                <c:pt idx="4">
                  <c:v>Q1 2019</c:v>
                </c:pt>
                <c:pt idx="5">
                  <c:v>Q2 2019</c:v>
                </c:pt>
                <c:pt idx="6">
                  <c:v>Q3 2019</c:v>
                </c:pt>
                <c:pt idx="7">
                  <c:v>Q4 2019</c:v>
                </c:pt>
                <c:pt idx="8">
                  <c:v>Q1 2020</c:v>
                </c:pt>
                <c:pt idx="9">
                  <c:v>Q2 2020</c:v>
                </c:pt>
                <c:pt idx="10">
                  <c:v>Q3 2020</c:v>
                </c:pt>
                <c:pt idx="11">
                  <c:v>Q4 2020</c:v>
                </c:pt>
                <c:pt idx="12">
                  <c:v>Q1 2021</c:v>
                </c:pt>
                <c:pt idx="13">
                  <c:v>Q2 2021</c:v>
                </c:pt>
                <c:pt idx="14">
                  <c:v>Q3 2021</c:v>
                </c:pt>
                <c:pt idx="15">
                  <c:v>Q4 2021</c:v>
                </c:pt>
              </c:strCache>
            </c:strRef>
          </c:cat>
          <c:val>
            <c:numRef>
              <c:f>'[assignment7.TeamEDC (1).xlsx]Plot'!$B$60:$Q$60</c:f>
              <c:numCache>
                <c:formatCode>0.00</c:formatCode>
                <c:ptCount val="16"/>
                <c:pt idx="0">
                  <c:v>-74000</c:v>
                </c:pt>
                <c:pt idx="1">
                  <c:v>-214000</c:v>
                </c:pt>
                <c:pt idx="2">
                  <c:v>-347425</c:v>
                </c:pt>
                <c:pt idx="3">
                  <c:v>-365675</c:v>
                </c:pt>
                <c:pt idx="4">
                  <c:v>-305425</c:v>
                </c:pt>
                <c:pt idx="5">
                  <c:v>-183675</c:v>
                </c:pt>
                <c:pt idx="6">
                  <c:v>66825</c:v>
                </c:pt>
                <c:pt idx="7">
                  <c:v>368825</c:v>
                </c:pt>
                <c:pt idx="8">
                  <c:v>821575</c:v>
                </c:pt>
                <c:pt idx="9">
                  <c:v>1350950</c:v>
                </c:pt>
                <c:pt idx="10">
                  <c:v>1956950</c:v>
                </c:pt>
                <c:pt idx="11">
                  <c:v>2562950</c:v>
                </c:pt>
                <c:pt idx="12">
                  <c:v>3306575</c:v>
                </c:pt>
                <c:pt idx="13">
                  <c:v>4050200</c:v>
                </c:pt>
                <c:pt idx="14">
                  <c:v>4943950</c:v>
                </c:pt>
                <c:pt idx="15">
                  <c:v>5837700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CCC-45BA-8169-AB5438CBE402}"/>
            </c:ext>
          </c:extLst>
        </c:ser>
        <c:ser>
          <c:idx val="1"/>
          <c:order val="1"/>
          <c:tx>
            <c:strRef>
              <c:f>'[assignment7.TeamEDC (1).xlsx]Plot'!$A$61</c:f>
              <c:strCache>
                <c:ptCount val="1"/>
                <c:pt idx="0">
                  <c:v>10% Decrease in sales</c:v>
                </c:pt>
              </c:strCache>
            </c:strRef>
          </c:tx>
          <c:spPr>
            <a:ln w="2222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cat>
            <c:strRef>
              <c:f>'[assignment7.TeamEDC (1).xlsx]Plot'!$B$59:$Q$59</c:f>
              <c:strCache>
                <c:ptCount val="16"/>
                <c:pt idx="0">
                  <c:v>Q1 2018</c:v>
                </c:pt>
                <c:pt idx="1">
                  <c:v>Q2 2018</c:v>
                </c:pt>
                <c:pt idx="2">
                  <c:v>Q3 2018</c:v>
                </c:pt>
                <c:pt idx="3">
                  <c:v>Q4 2018</c:v>
                </c:pt>
                <c:pt idx="4">
                  <c:v>Q1 2019</c:v>
                </c:pt>
                <c:pt idx="5">
                  <c:v>Q2 2019</c:v>
                </c:pt>
                <c:pt idx="6">
                  <c:v>Q3 2019</c:v>
                </c:pt>
                <c:pt idx="7">
                  <c:v>Q4 2019</c:v>
                </c:pt>
                <c:pt idx="8">
                  <c:v>Q1 2020</c:v>
                </c:pt>
                <c:pt idx="9">
                  <c:v>Q2 2020</c:v>
                </c:pt>
                <c:pt idx="10">
                  <c:v>Q3 2020</c:v>
                </c:pt>
                <c:pt idx="11">
                  <c:v>Q4 2020</c:v>
                </c:pt>
                <c:pt idx="12">
                  <c:v>Q1 2021</c:v>
                </c:pt>
                <c:pt idx="13">
                  <c:v>Q2 2021</c:v>
                </c:pt>
                <c:pt idx="14">
                  <c:v>Q3 2021</c:v>
                </c:pt>
                <c:pt idx="15">
                  <c:v>Q4 2021</c:v>
                </c:pt>
              </c:strCache>
            </c:strRef>
          </c:cat>
          <c:val>
            <c:numRef>
              <c:f>'[assignment7.TeamEDC (1).xlsx]Plot'!$B$61:$Q$61</c:f>
              <c:numCache>
                <c:formatCode>0.00</c:formatCode>
                <c:ptCount val="16"/>
                <c:pt idx="0">
                  <c:v>-74000</c:v>
                </c:pt>
                <c:pt idx="1">
                  <c:v>-214000</c:v>
                </c:pt>
                <c:pt idx="2">
                  <c:v>-347425</c:v>
                </c:pt>
                <c:pt idx="3">
                  <c:v>-368250</c:v>
                </c:pt>
                <c:pt idx="4">
                  <c:v>-315725</c:v>
                </c:pt>
                <c:pt idx="5">
                  <c:v>-206850</c:v>
                </c:pt>
                <c:pt idx="6">
                  <c:v>17900</c:v>
                </c:pt>
                <c:pt idx="7">
                  <c:v>289000</c:v>
                </c:pt>
                <c:pt idx="8">
                  <c:v>695775</c:v>
                </c:pt>
                <c:pt idx="9">
                  <c:v>1171512.5</c:v>
                </c:pt>
                <c:pt idx="10">
                  <c:v>1716212.5</c:v>
                </c:pt>
                <c:pt idx="11">
                  <c:v>2260912.5</c:v>
                </c:pt>
                <c:pt idx="12">
                  <c:v>2929475</c:v>
                </c:pt>
                <c:pt idx="13">
                  <c:v>3598037.5</c:v>
                </c:pt>
                <c:pt idx="14">
                  <c:v>4401712.5</c:v>
                </c:pt>
                <c:pt idx="15">
                  <c:v>5205387.5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CCC-45BA-8169-AB5438CBE402}"/>
            </c:ext>
          </c:extLst>
        </c:ser>
        <c:ser>
          <c:idx val="2"/>
          <c:order val="2"/>
          <c:tx>
            <c:strRef>
              <c:f>'[assignment7.TeamEDC (1).xlsx]Plot'!$A$62</c:f>
              <c:strCache>
                <c:ptCount val="1"/>
                <c:pt idx="0">
                  <c:v>10% Increase in cost</c:v>
                </c:pt>
              </c:strCache>
            </c:strRef>
          </c:tx>
          <c:spPr>
            <a:ln w="2222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strRef>
              <c:f>'[assignment7.TeamEDC (1).xlsx]Plot'!$B$59:$Q$59</c:f>
              <c:strCache>
                <c:ptCount val="16"/>
                <c:pt idx="0">
                  <c:v>Q1 2018</c:v>
                </c:pt>
                <c:pt idx="1">
                  <c:v>Q2 2018</c:v>
                </c:pt>
                <c:pt idx="2">
                  <c:v>Q3 2018</c:v>
                </c:pt>
                <c:pt idx="3">
                  <c:v>Q4 2018</c:v>
                </c:pt>
                <c:pt idx="4">
                  <c:v>Q1 2019</c:v>
                </c:pt>
                <c:pt idx="5">
                  <c:v>Q2 2019</c:v>
                </c:pt>
                <c:pt idx="6">
                  <c:v>Q3 2019</c:v>
                </c:pt>
                <c:pt idx="7">
                  <c:v>Q4 2019</c:v>
                </c:pt>
                <c:pt idx="8">
                  <c:v>Q1 2020</c:v>
                </c:pt>
                <c:pt idx="9">
                  <c:v>Q2 2020</c:v>
                </c:pt>
                <c:pt idx="10">
                  <c:v>Q3 2020</c:v>
                </c:pt>
                <c:pt idx="11">
                  <c:v>Q4 2020</c:v>
                </c:pt>
                <c:pt idx="12">
                  <c:v>Q1 2021</c:v>
                </c:pt>
                <c:pt idx="13">
                  <c:v>Q2 2021</c:v>
                </c:pt>
                <c:pt idx="14">
                  <c:v>Q3 2021</c:v>
                </c:pt>
                <c:pt idx="15">
                  <c:v>Q4 2021</c:v>
                </c:pt>
              </c:strCache>
            </c:strRef>
          </c:cat>
          <c:val>
            <c:numRef>
              <c:f>'[assignment7.TeamEDC (1).xlsx]Plot'!$B$62:$Q$62</c:f>
              <c:numCache>
                <c:formatCode>0.00</c:formatCode>
                <c:ptCount val="16"/>
                <c:pt idx="0">
                  <c:v>-74000</c:v>
                </c:pt>
                <c:pt idx="1">
                  <c:v>-214000</c:v>
                </c:pt>
                <c:pt idx="2">
                  <c:v>-349575</c:v>
                </c:pt>
                <c:pt idx="3">
                  <c:v>-380325</c:v>
                </c:pt>
                <c:pt idx="4">
                  <c:v>-357575.00000000006</c:v>
                </c:pt>
                <c:pt idx="5">
                  <c:v>-298325.00000000017</c:v>
                </c:pt>
                <c:pt idx="6">
                  <c:v>-172825.00000000041</c:v>
                </c:pt>
                <c:pt idx="7">
                  <c:v>-20825.00000000064</c:v>
                </c:pt>
                <c:pt idx="8">
                  <c:v>281924.99999999936</c:v>
                </c:pt>
                <c:pt idx="9">
                  <c:v>636299.9999999993</c:v>
                </c:pt>
                <c:pt idx="10">
                  <c:v>1042299.9999999993</c:v>
                </c:pt>
                <c:pt idx="11">
                  <c:v>1448299.9999999993</c:v>
                </c:pt>
                <c:pt idx="12">
                  <c:v>2003174.9999999993</c:v>
                </c:pt>
                <c:pt idx="13">
                  <c:v>2558049.9999999991</c:v>
                </c:pt>
                <c:pt idx="14">
                  <c:v>3225299.9999999991</c:v>
                </c:pt>
                <c:pt idx="15">
                  <c:v>3892549.9999999991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CCC-45BA-8169-AB5438CBE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98451120"/>
        <c:axId val="498452760"/>
      </c:lineChart>
      <c:catAx>
        <c:axId val="498451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dk1">
                  <a:lumMod val="15000"/>
                  <a:lumOff val="85000"/>
                  <a:alpha val="51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452760"/>
        <c:crossesAt val="10000"/>
        <c:auto val="1"/>
        <c:lblAlgn val="ctr"/>
        <c:lblOffset val="100"/>
        <c:noMultiLvlLbl val="0"/>
      </c:catAx>
      <c:valAx>
        <c:axId val="498452760"/>
        <c:scaling>
          <c:orientation val="minMax"/>
          <c:max val="60000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  <a:alpha val="54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Cumulative Cash Flow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451120"/>
        <c:crosses val="autoZero"/>
        <c:crossBetween val="between"/>
        <c:minorUnit val="20000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2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4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  <a:alpha val="51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33B402-3B18-FB44-8E60-14BF1D6B3C70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0ACB83-B758-D046-A637-D28D45B7CAE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Frameworks</a:t>
          </a:r>
        </a:p>
      </dgm:t>
    </dgm:pt>
    <dgm:pt modelId="{6404BB70-B622-ED45-9B1C-A51DFE283B68}" type="parTrans" cxnId="{AF795EAE-6AFC-BC41-A95E-DFC883DDEBD5}">
      <dgm:prSet/>
      <dgm:spPr/>
      <dgm:t>
        <a:bodyPr/>
        <a:lstStyle/>
        <a:p>
          <a:endParaRPr lang="en-US"/>
        </a:p>
      </dgm:t>
    </dgm:pt>
    <dgm:pt modelId="{1902485E-2748-9243-9AD8-9B2DC145344F}" type="sibTrans" cxnId="{AF795EAE-6AFC-BC41-A95E-DFC883DDEBD5}">
      <dgm:prSet/>
      <dgm:spPr/>
      <dgm:t>
        <a:bodyPr/>
        <a:lstStyle/>
        <a:p>
          <a:endParaRPr lang="en-US"/>
        </a:p>
      </dgm:t>
    </dgm:pt>
    <dgm:pt modelId="{5D26433B-7F51-6B46-9600-BF2F4956F67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Imperatives</a:t>
          </a:r>
        </a:p>
      </dgm:t>
    </dgm:pt>
    <dgm:pt modelId="{953A08DA-F37E-8642-AF9E-40F10A70DAA6}" type="parTrans" cxnId="{ED92251F-4C59-5041-B4FC-1939468374F9}">
      <dgm:prSet/>
      <dgm:spPr/>
      <dgm:t>
        <a:bodyPr/>
        <a:lstStyle/>
        <a:p>
          <a:endParaRPr lang="en-US"/>
        </a:p>
      </dgm:t>
    </dgm:pt>
    <dgm:pt modelId="{44D2D753-7A8C-BA47-95A6-EF2049D71317}" type="sibTrans" cxnId="{ED92251F-4C59-5041-B4FC-1939468374F9}">
      <dgm:prSet/>
      <dgm:spPr/>
      <dgm:t>
        <a:bodyPr/>
        <a:lstStyle/>
        <a:p>
          <a:endParaRPr lang="en-US"/>
        </a:p>
      </dgm:t>
    </dgm:pt>
    <dgm:pt modelId="{68244227-7CE3-6F46-9056-0F5235C22D4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Observations</a:t>
          </a:r>
        </a:p>
      </dgm:t>
    </dgm:pt>
    <dgm:pt modelId="{D5F504C1-B3FB-4C4A-B929-AC251009F170}" type="parTrans" cxnId="{D2036CC2-1D8C-0D47-B313-6F5A2B0DB1B0}">
      <dgm:prSet/>
      <dgm:spPr/>
      <dgm:t>
        <a:bodyPr/>
        <a:lstStyle/>
        <a:p>
          <a:endParaRPr lang="en-US"/>
        </a:p>
      </dgm:t>
    </dgm:pt>
    <dgm:pt modelId="{B9F29D35-1717-BD44-B59C-8CD441B50894}" type="sibTrans" cxnId="{D2036CC2-1D8C-0D47-B313-6F5A2B0DB1B0}">
      <dgm:prSet/>
      <dgm:spPr/>
      <dgm:t>
        <a:bodyPr/>
        <a:lstStyle/>
        <a:p>
          <a:endParaRPr lang="en-US"/>
        </a:p>
      </dgm:t>
    </dgm:pt>
    <dgm:pt modelId="{AE9CC5E1-85E0-6E45-9896-61E528B85A9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Solutions</a:t>
          </a:r>
        </a:p>
      </dgm:t>
    </dgm:pt>
    <dgm:pt modelId="{E19D999E-4CE3-5243-9A1F-10F1B2D500B2}" type="parTrans" cxnId="{22CCFDEC-8C09-234C-A665-F20C4ABDB23E}">
      <dgm:prSet/>
      <dgm:spPr/>
      <dgm:t>
        <a:bodyPr/>
        <a:lstStyle/>
        <a:p>
          <a:endParaRPr lang="en-US"/>
        </a:p>
      </dgm:t>
    </dgm:pt>
    <dgm:pt modelId="{E9B6AF7A-5CF4-3140-9905-5C719553F292}" type="sibTrans" cxnId="{22CCFDEC-8C09-234C-A665-F20C4ABDB23E}">
      <dgm:prSet/>
      <dgm:spPr/>
      <dgm:t>
        <a:bodyPr/>
        <a:lstStyle/>
        <a:p>
          <a:endParaRPr lang="en-US"/>
        </a:p>
      </dgm:t>
    </dgm:pt>
    <dgm:pt modelId="{16A7FEB9-86B4-AA42-AB7E-37D8880950FC}" type="pres">
      <dgm:prSet presAssocID="{2A33B402-3B18-FB44-8E60-14BF1D6B3C70}" presName="matrix" presStyleCnt="0">
        <dgm:presLayoutVars>
          <dgm:chMax val="1"/>
          <dgm:dir/>
          <dgm:resizeHandles val="exact"/>
        </dgm:presLayoutVars>
      </dgm:prSet>
      <dgm:spPr/>
    </dgm:pt>
    <dgm:pt modelId="{583090B5-0018-0343-A764-8D4D4E5F0922}" type="pres">
      <dgm:prSet presAssocID="{2A33B402-3B18-FB44-8E60-14BF1D6B3C70}" presName="axisShape" presStyleLbl="bgShp" presStyleIdx="0" presStyleCnt="1"/>
      <dgm:spPr/>
    </dgm:pt>
    <dgm:pt modelId="{74FED331-C76D-814E-A189-F450E23BC321}" type="pres">
      <dgm:prSet presAssocID="{2A33B402-3B18-FB44-8E60-14BF1D6B3C70}" presName="rect1" presStyleLbl="node1" presStyleIdx="0" presStyleCnt="4" custLinFactNeighborX="404">
        <dgm:presLayoutVars>
          <dgm:chMax val="0"/>
          <dgm:chPref val="0"/>
          <dgm:bulletEnabled val="1"/>
        </dgm:presLayoutVars>
      </dgm:prSet>
      <dgm:spPr/>
    </dgm:pt>
    <dgm:pt modelId="{E787C084-BE30-3E46-8F8A-18E0A016E3FA}" type="pres">
      <dgm:prSet presAssocID="{2A33B402-3B18-FB44-8E60-14BF1D6B3C7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8ED626D-3DD7-FC40-9582-A22124F5E4FD}" type="pres">
      <dgm:prSet presAssocID="{2A33B402-3B18-FB44-8E60-14BF1D6B3C7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6B3493-1CEA-BA46-BFF3-86031F09EC8A}" type="pres">
      <dgm:prSet presAssocID="{2A33B402-3B18-FB44-8E60-14BF1D6B3C7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CE1713-8275-AC41-A64E-6F2C5B9E5831}" type="presOf" srcId="{68244227-7CE3-6F46-9056-0F5235C22D42}" destId="{88ED626D-3DD7-FC40-9582-A22124F5E4FD}" srcOrd="0" destOrd="0" presId="urn:microsoft.com/office/officeart/2005/8/layout/matrix2"/>
    <dgm:cxn modelId="{E4C41214-201D-6243-9D79-67A23701A3F4}" type="presOf" srcId="{240ACB83-B758-D046-A637-D28D45B7CAE8}" destId="{74FED331-C76D-814E-A189-F450E23BC321}" srcOrd="0" destOrd="0" presId="urn:microsoft.com/office/officeart/2005/8/layout/matrix2"/>
    <dgm:cxn modelId="{ED92251F-4C59-5041-B4FC-1939468374F9}" srcId="{2A33B402-3B18-FB44-8E60-14BF1D6B3C70}" destId="{5D26433B-7F51-6B46-9600-BF2F4956F678}" srcOrd="1" destOrd="0" parTransId="{953A08DA-F37E-8642-AF9E-40F10A70DAA6}" sibTransId="{44D2D753-7A8C-BA47-95A6-EF2049D71317}"/>
    <dgm:cxn modelId="{AF795EAE-6AFC-BC41-A95E-DFC883DDEBD5}" srcId="{2A33B402-3B18-FB44-8E60-14BF1D6B3C70}" destId="{240ACB83-B758-D046-A637-D28D45B7CAE8}" srcOrd="0" destOrd="0" parTransId="{6404BB70-B622-ED45-9B1C-A51DFE283B68}" sibTransId="{1902485E-2748-9243-9AD8-9B2DC145344F}"/>
    <dgm:cxn modelId="{80AF95AF-A901-5149-8169-0A1B21507F49}" type="presOf" srcId="{2A33B402-3B18-FB44-8E60-14BF1D6B3C70}" destId="{16A7FEB9-86B4-AA42-AB7E-37D8880950FC}" srcOrd="0" destOrd="0" presId="urn:microsoft.com/office/officeart/2005/8/layout/matrix2"/>
    <dgm:cxn modelId="{AA2EB0B6-A02E-BE47-8F87-847D7479F9C3}" type="presOf" srcId="{AE9CC5E1-85E0-6E45-9896-61E528B85A9E}" destId="{C36B3493-1CEA-BA46-BFF3-86031F09EC8A}" srcOrd="0" destOrd="0" presId="urn:microsoft.com/office/officeart/2005/8/layout/matrix2"/>
    <dgm:cxn modelId="{D2036CC2-1D8C-0D47-B313-6F5A2B0DB1B0}" srcId="{2A33B402-3B18-FB44-8E60-14BF1D6B3C70}" destId="{68244227-7CE3-6F46-9056-0F5235C22D42}" srcOrd="2" destOrd="0" parTransId="{D5F504C1-B3FB-4C4A-B929-AC251009F170}" sibTransId="{B9F29D35-1717-BD44-B59C-8CD441B50894}"/>
    <dgm:cxn modelId="{22CCFDEC-8C09-234C-A665-F20C4ABDB23E}" srcId="{2A33B402-3B18-FB44-8E60-14BF1D6B3C70}" destId="{AE9CC5E1-85E0-6E45-9896-61E528B85A9E}" srcOrd="3" destOrd="0" parTransId="{E19D999E-4CE3-5243-9A1F-10F1B2D500B2}" sibTransId="{E9B6AF7A-5CF4-3140-9905-5C719553F292}"/>
    <dgm:cxn modelId="{E6033EF2-FC42-6B4D-9D61-50BE629F9B7D}" type="presOf" srcId="{5D26433B-7F51-6B46-9600-BF2F4956F678}" destId="{E787C084-BE30-3E46-8F8A-18E0A016E3FA}" srcOrd="0" destOrd="0" presId="urn:microsoft.com/office/officeart/2005/8/layout/matrix2"/>
    <dgm:cxn modelId="{4286E101-FD69-6546-90E9-EF10A7308BCC}" type="presParOf" srcId="{16A7FEB9-86B4-AA42-AB7E-37D8880950FC}" destId="{583090B5-0018-0343-A764-8D4D4E5F0922}" srcOrd="0" destOrd="0" presId="urn:microsoft.com/office/officeart/2005/8/layout/matrix2"/>
    <dgm:cxn modelId="{3169BD1F-7F1B-7244-8F20-9635232B2068}" type="presParOf" srcId="{16A7FEB9-86B4-AA42-AB7E-37D8880950FC}" destId="{74FED331-C76D-814E-A189-F450E23BC321}" srcOrd="1" destOrd="0" presId="urn:microsoft.com/office/officeart/2005/8/layout/matrix2"/>
    <dgm:cxn modelId="{87FC286D-7D74-5E4E-ABFD-822262B9B5A8}" type="presParOf" srcId="{16A7FEB9-86B4-AA42-AB7E-37D8880950FC}" destId="{E787C084-BE30-3E46-8F8A-18E0A016E3FA}" srcOrd="2" destOrd="0" presId="urn:microsoft.com/office/officeart/2005/8/layout/matrix2"/>
    <dgm:cxn modelId="{71F84E3B-7E21-E14F-9AEF-3708571079E4}" type="presParOf" srcId="{16A7FEB9-86B4-AA42-AB7E-37D8880950FC}" destId="{88ED626D-3DD7-FC40-9582-A22124F5E4FD}" srcOrd="3" destOrd="0" presId="urn:microsoft.com/office/officeart/2005/8/layout/matrix2"/>
    <dgm:cxn modelId="{FDFD4FD0-9ED1-2A49-91B9-FBF1DBAD6E5D}" type="presParOf" srcId="{16A7FEB9-86B4-AA42-AB7E-37D8880950FC}" destId="{C36B3493-1CEA-BA46-BFF3-86031F09EC8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3B402-3B18-FB44-8E60-14BF1D6B3C70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0ACB83-B758-D046-A637-D28D45B7CAE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Frameworks</a:t>
          </a:r>
        </a:p>
      </dgm:t>
    </dgm:pt>
    <dgm:pt modelId="{6404BB70-B622-ED45-9B1C-A51DFE283B68}" type="parTrans" cxnId="{AF795EAE-6AFC-BC41-A95E-DFC883DDEBD5}">
      <dgm:prSet/>
      <dgm:spPr/>
      <dgm:t>
        <a:bodyPr/>
        <a:lstStyle/>
        <a:p>
          <a:endParaRPr lang="en-US"/>
        </a:p>
      </dgm:t>
    </dgm:pt>
    <dgm:pt modelId="{1902485E-2748-9243-9AD8-9B2DC145344F}" type="sibTrans" cxnId="{AF795EAE-6AFC-BC41-A95E-DFC883DDEBD5}">
      <dgm:prSet/>
      <dgm:spPr/>
      <dgm:t>
        <a:bodyPr/>
        <a:lstStyle/>
        <a:p>
          <a:endParaRPr lang="en-US"/>
        </a:p>
      </dgm:t>
    </dgm:pt>
    <dgm:pt modelId="{5D26433B-7F51-6B46-9600-BF2F4956F67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Imperatives</a:t>
          </a:r>
        </a:p>
      </dgm:t>
    </dgm:pt>
    <dgm:pt modelId="{953A08DA-F37E-8642-AF9E-40F10A70DAA6}" type="parTrans" cxnId="{ED92251F-4C59-5041-B4FC-1939468374F9}">
      <dgm:prSet/>
      <dgm:spPr/>
      <dgm:t>
        <a:bodyPr/>
        <a:lstStyle/>
        <a:p>
          <a:endParaRPr lang="en-US"/>
        </a:p>
      </dgm:t>
    </dgm:pt>
    <dgm:pt modelId="{44D2D753-7A8C-BA47-95A6-EF2049D71317}" type="sibTrans" cxnId="{ED92251F-4C59-5041-B4FC-1939468374F9}">
      <dgm:prSet/>
      <dgm:spPr/>
      <dgm:t>
        <a:bodyPr/>
        <a:lstStyle/>
        <a:p>
          <a:endParaRPr lang="en-US"/>
        </a:p>
      </dgm:t>
    </dgm:pt>
    <dgm:pt modelId="{68244227-7CE3-6F46-9056-0F5235C22D42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Observations</a:t>
          </a:r>
        </a:p>
      </dgm:t>
    </dgm:pt>
    <dgm:pt modelId="{D5F504C1-B3FB-4C4A-B929-AC251009F170}" type="parTrans" cxnId="{D2036CC2-1D8C-0D47-B313-6F5A2B0DB1B0}">
      <dgm:prSet/>
      <dgm:spPr/>
      <dgm:t>
        <a:bodyPr/>
        <a:lstStyle/>
        <a:p>
          <a:endParaRPr lang="en-US"/>
        </a:p>
      </dgm:t>
    </dgm:pt>
    <dgm:pt modelId="{B9F29D35-1717-BD44-B59C-8CD441B50894}" type="sibTrans" cxnId="{D2036CC2-1D8C-0D47-B313-6F5A2B0DB1B0}">
      <dgm:prSet/>
      <dgm:spPr/>
      <dgm:t>
        <a:bodyPr/>
        <a:lstStyle/>
        <a:p>
          <a:endParaRPr lang="en-US"/>
        </a:p>
      </dgm:t>
    </dgm:pt>
    <dgm:pt modelId="{AE9CC5E1-85E0-6E45-9896-61E528B85A9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Solutions</a:t>
          </a:r>
        </a:p>
      </dgm:t>
    </dgm:pt>
    <dgm:pt modelId="{E19D999E-4CE3-5243-9A1F-10F1B2D500B2}" type="parTrans" cxnId="{22CCFDEC-8C09-234C-A665-F20C4ABDB23E}">
      <dgm:prSet/>
      <dgm:spPr/>
      <dgm:t>
        <a:bodyPr/>
        <a:lstStyle/>
        <a:p>
          <a:endParaRPr lang="en-US"/>
        </a:p>
      </dgm:t>
    </dgm:pt>
    <dgm:pt modelId="{E9B6AF7A-5CF4-3140-9905-5C719553F292}" type="sibTrans" cxnId="{22CCFDEC-8C09-234C-A665-F20C4ABDB23E}">
      <dgm:prSet/>
      <dgm:spPr/>
      <dgm:t>
        <a:bodyPr/>
        <a:lstStyle/>
        <a:p>
          <a:endParaRPr lang="en-US"/>
        </a:p>
      </dgm:t>
    </dgm:pt>
    <dgm:pt modelId="{16A7FEB9-86B4-AA42-AB7E-37D8880950FC}" type="pres">
      <dgm:prSet presAssocID="{2A33B402-3B18-FB44-8E60-14BF1D6B3C70}" presName="matrix" presStyleCnt="0">
        <dgm:presLayoutVars>
          <dgm:chMax val="1"/>
          <dgm:dir/>
          <dgm:resizeHandles val="exact"/>
        </dgm:presLayoutVars>
      </dgm:prSet>
      <dgm:spPr/>
    </dgm:pt>
    <dgm:pt modelId="{583090B5-0018-0343-A764-8D4D4E5F0922}" type="pres">
      <dgm:prSet presAssocID="{2A33B402-3B18-FB44-8E60-14BF1D6B3C70}" presName="axisShape" presStyleLbl="bgShp" presStyleIdx="0" presStyleCnt="1"/>
      <dgm:spPr/>
    </dgm:pt>
    <dgm:pt modelId="{74FED331-C76D-814E-A189-F450E23BC321}" type="pres">
      <dgm:prSet presAssocID="{2A33B402-3B18-FB44-8E60-14BF1D6B3C70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787C084-BE30-3E46-8F8A-18E0A016E3FA}" type="pres">
      <dgm:prSet presAssocID="{2A33B402-3B18-FB44-8E60-14BF1D6B3C7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8ED626D-3DD7-FC40-9582-A22124F5E4FD}" type="pres">
      <dgm:prSet presAssocID="{2A33B402-3B18-FB44-8E60-14BF1D6B3C7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6B3493-1CEA-BA46-BFF3-86031F09EC8A}" type="pres">
      <dgm:prSet presAssocID="{2A33B402-3B18-FB44-8E60-14BF1D6B3C7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CE1713-8275-AC41-A64E-6F2C5B9E5831}" type="presOf" srcId="{68244227-7CE3-6F46-9056-0F5235C22D42}" destId="{88ED626D-3DD7-FC40-9582-A22124F5E4FD}" srcOrd="0" destOrd="0" presId="urn:microsoft.com/office/officeart/2005/8/layout/matrix2"/>
    <dgm:cxn modelId="{E4C41214-201D-6243-9D79-67A23701A3F4}" type="presOf" srcId="{240ACB83-B758-D046-A637-D28D45B7CAE8}" destId="{74FED331-C76D-814E-A189-F450E23BC321}" srcOrd="0" destOrd="0" presId="urn:microsoft.com/office/officeart/2005/8/layout/matrix2"/>
    <dgm:cxn modelId="{ED92251F-4C59-5041-B4FC-1939468374F9}" srcId="{2A33B402-3B18-FB44-8E60-14BF1D6B3C70}" destId="{5D26433B-7F51-6B46-9600-BF2F4956F678}" srcOrd="1" destOrd="0" parTransId="{953A08DA-F37E-8642-AF9E-40F10A70DAA6}" sibTransId="{44D2D753-7A8C-BA47-95A6-EF2049D71317}"/>
    <dgm:cxn modelId="{AF795EAE-6AFC-BC41-A95E-DFC883DDEBD5}" srcId="{2A33B402-3B18-FB44-8E60-14BF1D6B3C70}" destId="{240ACB83-B758-D046-A637-D28D45B7CAE8}" srcOrd="0" destOrd="0" parTransId="{6404BB70-B622-ED45-9B1C-A51DFE283B68}" sibTransId="{1902485E-2748-9243-9AD8-9B2DC145344F}"/>
    <dgm:cxn modelId="{80AF95AF-A901-5149-8169-0A1B21507F49}" type="presOf" srcId="{2A33B402-3B18-FB44-8E60-14BF1D6B3C70}" destId="{16A7FEB9-86B4-AA42-AB7E-37D8880950FC}" srcOrd="0" destOrd="0" presId="urn:microsoft.com/office/officeart/2005/8/layout/matrix2"/>
    <dgm:cxn modelId="{AA2EB0B6-A02E-BE47-8F87-847D7479F9C3}" type="presOf" srcId="{AE9CC5E1-85E0-6E45-9896-61E528B85A9E}" destId="{C36B3493-1CEA-BA46-BFF3-86031F09EC8A}" srcOrd="0" destOrd="0" presId="urn:microsoft.com/office/officeart/2005/8/layout/matrix2"/>
    <dgm:cxn modelId="{D2036CC2-1D8C-0D47-B313-6F5A2B0DB1B0}" srcId="{2A33B402-3B18-FB44-8E60-14BF1D6B3C70}" destId="{68244227-7CE3-6F46-9056-0F5235C22D42}" srcOrd="2" destOrd="0" parTransId="{D5F504C1-B3FB-4C4A-B929-AC251009F170}" sibTransId="{B9F29D35-1717-BD44-B59C-8CD441B50894}"/>
    <dgm:cxn modelId="{22CCFDEC-8C09-234C-A665-F20C4ABDB23E}" srcId="{2A33B402-3B18-FB44-8E60-14BF1D6B3C70}" destId="{AE9CC5E1-85E0-6E45-9896-61E528B85A9E}" srcOrd="3" destOrd="0" parTransId="{E19D999E-4CE3-5243-9A1F-10F1B2D500B2}" sibTransId="{E9B6AF7A-5CF4-3140-9905-5C719553F292}"/>
    <dgm:cxn modelId="{E6033EF2-FC42-6B4D-9D61-50BE629F9B7D}" type="presOf" srcId="{5D26433B-7F51-6B46-9600-BF2F4956F678}" destId="{E787C084-BE30-3E46-8F8A-18E0A016E3FA}" srcOrd="0" destOrd="0" presId="urn:microsoft.com/office/officeart/2005/8/layout/matrix2"/>
    <dgm:cxn modelId="{4286E101-FD69-6546-90E9-EF10A7308BCC}" type="presParOf" srcId="{16A7FEB9-86B4-AA42-AB7E-37D8880950FC}" destId="{583090B5-0018-0343-A764-8D4D4E5F0922}" srcOrd="0" destOrd="0" presId="urn:microsoft.com/office/officeart/2005/8/layout/matrix2"/>
    <dgm:cxn modelId="{3169BD1F-7F1B-7244-8F20-9635232B2068}" type="presParOf" srcId="{16A7FEB9-86B4-AA42-AB7E-37D8880950FC}" destId="{74FED331-C76D-814E-A189-F450E23BC321}" srcOrd="1" destOrd="0" presId="urn:microsoft.com/office/officeart/2005/8/layout/matrix2"/>
    <dgm:cxn modelId="{87FC286D-7D74-5E4E-ABFD-822262B9B5A8}" type="presParOf" srcId="{16A7FEB9-86B4-AA42-AB7E-37D8880950FC}" destId="{E787C084-BE30-3E46-8F8A-18E0A016E3FA}" srcOrd="2" destOrd="0" presId="urn:microsoft.com/office/officeart/2005/8/layout/matrix2"/>
    <dgm:cxn modelId="{71F84E3B-7E21-E14F-9AEF-3708571079E4}" type="presParOf" srcId="{16A7FEB9-86B4-AA42-AB7E-37D8880950FC}" destId="{88ED626D-3DD7-FC40-9582-A22124F5E4FD}" srcOrd="3" destOrd="0" presId="urn:microsoft.com/office/officeart/2005/8/layout/matrix2"/>
    <dgm:cxn modelId="{FDFD4FD0-9ED1-2A49-91B9-FBF1DBAD6E5D}" type="presParOf" srcId="{16A7FEB9-86B4-AA42-AB7E-37D8880950FC}" destId="{C36B3493-1CEA-BA46-BFF3-86031F09EC8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3B402-3B18-FB44-8E60-14BF1D6B3C70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0ACB83-B758-D046-A637-D28D45B7CAE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Frameworks</a:t>
          </a:r>
        </a:p>
      </dgm:t>
    </dgm:pt>
    <dgm:pt modelId="{6404BB70-B622-ED45-9B1C-A51DFE283B68}" type="parTrans" cxnId="{AF795EAE-6AFC-BC41-A95E-DFC883DDEBD5}">
      <dgm:prSet/>
      <dgm:spPr/>
      <dgm:t>
        <a:bodyPr/>
        <a:lstStyle/>
        <a:p>
          <a:endParaRPr lang="en-US"/>
        </a:p>
      </dgm:t>
    </dgm:pt>
    <dgm:pt modelId="{1902485E-2748-9243-9AD8-9B2DC145344F}" type="sibTrans" cxnId="{AF795EAE-6AFC-BC41-A95E-DFC883DDEBD5}">
      <dgm:prSet/>
      <dgm:spPr/>
      <dgm:t>
        <a:bodyPr/>
        <a:lstStyle/>
        <a:p>
          <a:endParaRPr lang="en-US"/>
        </a:p>
      </dgm:t>
    </dgm:pt>
    <dgm:pt modelId="{5D26433B-7F51-6B46-9600-BF2F4956F67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Imperatives</a:t>
          </a:r>
        </a:p>
      </dgm:t>
    </dgm:pt>
    <dgm:pt modelId="{953A08DA-F37E-8642-AF9E-40F10A70DAA6}" type="parTrans" cxnId="{ED92251F-4C59-5041-B4FC-1939468374F9}">
      <dgm:prSet/>
      <dgm:spPr/>
      <dgm:t>
        <a:bodyPr/>
        <a:lstStyle/>
        <a:p>
          <a:endParaRPr lang="en-US"/>
        </a:p>
      </dgm:t>
    </dgm:pt>
    <dgm:pt modelId="{44D2D753-7A8C-BA47-95A6-EF2049D71317}" type="sibTrans" cxnId="{ED92251F-4C59-5041-B4FC-1939468374F9}">
      <dgm:prSet/>
      <dgm:spPr/>
      <dgm:t>
        <a:bodyPr/>
        <a:lstStyle/>
        <a:p>
          <a:endParaRPr lang="en-US"/>
        </a:p>
      </dgm:t>
    </dgm:pt>
    <dgm:pt modelId="{68244227-7CE3-6F46-9056-0F5235C22D4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Observations</a:t>
          </a:r>
        </a:p>
      </dgm:t>
    </dgm:pt>
    <dgm:pt modelId="{D5F504C1-B3FB-4C4A-B929-AC251009F170}" type="parTrans" cxnId="{D2036CC2-1D8C-0D47-B313-6F5A2B0DB1B0}">
      <dgm:prSet/>
      <dgm:spPr/>
      <dgm:t>
        <a:bodyPr/>
        <a:lstStyle/>
        <a:p>
          <a:endParaRPr lang="en-US"/>
        </a:p>
      </dgm:t>
    </dgm:pt>
    <dgm:pt modelId="{B9F29D35-1717-BD44-B59C-8CD441B50894}" type="sibTrans" cxnId="{D2036CC2-1D8C-0D47-B313-6F5A2B0DB1B0}">
      <dgm:prSet/>
      <dgm:spPr/>
      <dgm:t>
        <a:bodyPr/>
        <a:lstStyle/>
        <a:p>
          <a:endParaRPr lang="en-US"/>
        </a:p>
      </dgm:t>
    </dgm:pt>
    <dgm:pt modelId="{AE9CC5E1-85E0-6E45-9896-61E528B85A9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Solutions</a:t>
          </a:r>
        </a:p>
      </dgm:t>
    </dgm:pt>
    <dgm:pt modelId="{E19D999E-4CE3-5243-9A1F-10F1B2D500B2}" type="parTrans" cxnId="{22CCFDEC-8C09-234C-A665-F20C4ABDB23E}">
      <dgm:prSet/>
      <dgm:spPr/>
      <dgm:t>
        <a:bodyPr/>
        <a:lstStyle/>
        <a:p>
          <a:endParaRPr lang="en-US"/>
        </a:p>
      </dgm:t>
    </dgm:pt>
    <dgm:pt modelId="{E9B6AF7A-5CF4-3140-9905-5C719553F292}" type="sibTrans" cxnId="{22CCFDEC-8C09-234C-A665-F20C4ABDB23E}">
      <dgm:prSet/>
      <dgm:spPr/>
      <dgm:t>
        <a:bodyPr/>
        <a:lstStyle/>
        <a:p>
          <a:endParaRPr lang="en-US"/>
        </a:p>
      </dgm:t>
    </dgm:pt>
    <dgm:pt modelId="{16A7FEB9-86B4-AA42-AB7E-37D8880950FC}" type="pres">
      <dgm:prSet presAssocID="{2A33B402-3B18-FB44-8E60-14BF1D6B3C70}" presName="matrix" presStyleCnt="0">
        <dgm:presLayoutVars>
          <dgm:chMax val="1"/>
          <dgm:dir/>
          <dgm:resizeHandles val="exact"/>
        </dgm:presLayoutVars>
      </dgm:prSet>
      <dgm:spPr/>
    </dgm:pt>
    <dgm:pt modelId="{583090B5-0018-0343-A764-8D4D4E5F0922}" type="pres">
      <dgm:prSet presAssocID="{2A33B402-3B18-FB44-8E60-14BF1D6B3C70}" presName="axisShape" presStyleLbl="bgShp" presStyleIdx="0" presStyleCnt="1"/>
      <dgm:spPr/>
    </dgm:pt>
    <dgm:pt modelId="{74FED331-C76D-814E-A189-F450E23BC321}" type="pres">
      <dgm:prSet presAssocID="{2A33B402-3B18-FB44-8E60-14BF1D6B3C70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787C084-BE30-3E46-8F8A-18E0A016E3FA}" type="pres">
      <dgm:prSet presAssocID="{2A33B402-3B18-FB44-8E60-14BF1D6B3C7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8ED626D-3DD7-FC40-9582-A22124F5E4FD}" type="pres">
      <dgm:prSet presAssocID="{2A33B402-3B18-FB44-8E60-14BF1D6B3C7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6B3493-1CEA-BA46-BFF3-86031F09EC8A}" type="pres">
      <dgm:prSet presAssocID="{2A33B402-3B18-FB44-8E60-14BF1D6B3C7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CE1713-8275-AC41-A64E-6F2C5B9E5831}" type="presOf" srcId="{68244227-7CE3-6F46-9056-0F5235C22D42}" destId="{88ED626D-3DD7-FC40-9582-A22124F5E4FD}" srcOrd="0" destOrd="0" presId="urn:microsoft.com/office/officeart/2005/8/layout/matrix2"/>
    <dgm:cxn modelId="{E4C41214-201D-6243-9D79-67A23701A3F4}" type="presOf" srcId="{240ACB83-B758-D046-A637-D28D45B7CAE8}" destId="{74FED331-C76D-814E-A189-F450E23BC321}" srcOrd="0" destOrd="0" presId="urn:microsoft.com/office/officeart/2005/8/layout/matrix2"/>
    <dgm:cxn modelId="{ED92251F-4C59-5041-B4FC-1939468374F9}" srcId="{2A33B402-3B18-FB44-8E60-14BF1D6B3C70}" destId="{5D26433B-7F51-6B46-9600-BF2F4956F678}" srcOrd="1" destOrd="0" parTransId="{953A08DA-F37E-8642-AF9E-40F10A70DAA6}" sibTransId="{44D2D753-7A8C-BA47-95A6-EF2049D71317}"/>
    <dgm:cxn modelId="{AF795EAE-6AFC-BC41-A95E-DFC883DDEBD5}" srcId="{2A33B402-3B18-FB44-8E60-14BF1D6B3C70}" destId="{240ACB83-B758-D046-A637-D28D45B7CAE8}" srcOrd="0" destOrd="0" parTransId="{6404BB70-B622-ED45-9B1C-A51DFE283B68}" sibTransId="{1902485E-2748-9243-9AD8-9B2DC145344F}"/>
    <dgm:cxn modelId="{80AF95AF-A901-5149-8169-0A1B21507F49}" type="presOf" srcId="{2A33B402-3B18-FB44-8E60-14BF1D6B3C70}" destId="{16A7FEB9-86B4-AA42-AB7E-37D8880950FC}" srcOrd="0" destOrd="0" presId="urn:microsoft.com/office/officeart/2005/8/layout/matrix2"/>
    <dgm:cxn modelId="{AA2EB0B6-A02E-BE47-8F87-847D7479F9C3}" type="presOf" srcId="{AE9CC5E1-85E0-6E45-9896-61E528B85A9E}" destId="{C36B3493-1CEA-BA46-BFF3-86031F09EC8A}" srcOrd="0" destOrd="0" presId="urn:microsoft.com/office/officeart/2005/8/layout/matrix2"/>
    <dgm:cxn modelId="{D2036CC2-1D8C-0D47-B313-6F5A2B0DB1B0}" srcId="{2A33B402-3B18-FB44-8E60-14BF1D6B3C70}" destId="{68244227-7CE3-6F46-9056-0F5235C22D42}" srcOrd="2" destOrd="0" parTransId="{D5F504C1-B3FB-4C4A-B929-AC251009F170}" sibTransId="{B9F29D35-1717-BD44-B59C-8CD441B50894}"/>
    <dgm:cxn modelId="{22CCFDEC-8C09-234C-A665-F20C4ABDB23E}" srcId="{2A33B402-3B18-FB44-8E60-14BF1D6B3C70}" destId="{AE9CC5E1-85E0-6E45-9896-61E528B85A9E}" srcOrd="3" destOrd="0" parTransId="{E19D999E-4CE3-5243-9A1F-10F1B2D500B2}" sibTransId="{E9B6AF7A-5CF4-3140-9905-5C719553F292}"/>
    <dgm:cxn modelId="{E6033EF2-FC42-6B4D-9D61-50BE629F9B7D}" type="presOf" srcId="{5D26433B-7F51-6B46-9600-BF2F4956F678}" destId="{E787C084-BE30-3E46-8F8A-18E0A016E3FA}" srcOrd="0" destOrd="0" presId="urn:microsoft.com/office/officeart/2005/8/layout/matrix2"/>
    <dgm:cxn modelId="{4286E101-FD69-6546-90E9-EF10A7308BCC}" type="presParOf" srcId="{16A7FEB9-86B4-AA42-AB7E-37D8880950FC}" destId="{583090B5-0018-0343-A764-8D4D4E5F0922}" srcOrd="0" destOrd="0" presId="urn:microsoft.com/office/officeart/2005/8/layout/matrix2"/>
    <dgm:cxn modelId="{3169BD1F-7F1B-7244-8F20-9635232B2068}" type="presParOf" srcId="{16A7FEB9-86B4-AA42-AB7E-37D8880950FC}" destId="{74FED331-C76D-814E-A189-F450E23BC321}" srcOrd="1" destOrd="0" presId="urn:microsoft.com/office/officeart/2005/8/layout/matrix2"/>
    <dgm:cxn modelId="{87FC286D-7D74-5E4E-ABFD-822262B9B5A8}" type="presParOf" srcId="{16A7FEB9-86B4-AA42-AB7E-37D8880950FC}" destId="{E787C084-BE30-3E46-8F8A-18E0A016E3FA}" srcOrd="2" destOrd="0" presId="urn:microsoft.com/office/officeart/2005/8/layout/matrix2"/>
    <dgm:cxn modelId="{71F84E3B-7E21-E14F-9AEF-3708571079E4}" type="presParOf" srcId="{16A7FEB9-86B4-AA42-AB7E-37D8880950FC}" destId="{88ED626D-3DD7-FC40-9582-A22124F5E4FD}" srcOrd="3" destOrd="0" presId="urn:microsoft.com/office/officeart/2005/8/layout/matrix2"/>
    <dgm:cxn modelId="{FDFD4FD0-9ED1-2A49-91B9-FBF1DBAD6E5D}" type="presParOf" srcId="{16A7FEB9-86B4-AA42-AB7E-37D8880950FC}" destId="{C36B3493-1CEA-BA46-BFF3-86031F09EC8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33B402-3B18-FB44-8E60-14BF1D6B3C70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0ACB83-B758-D046-A637-D28D45B7CAE8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Frameworks</a:t>
          </a:r>
        </a:p>
      </dgm:t>
    </dgm:pt>
    <dgm:pt modelId="{6404BB70-B622-ED45-9B1C-A51DFE283B68}" type="parTrans" cxnId="{AF795EAE-6AFC-BC41-A95E-DFC883DDEBD5}">
      <dgm:prSet/>
      <dgm:spPr/>
      <dgm:t>
        <a:bodyPr/>
        <a:lstStyle/>
        <a:p>
          <a:endParaRPr lang="en-US"/>
        </a:p>
      </dgm:t>
    </dgm:pt>
    <dgm:pt modelId="{1902485E-2748-9243-9AD8-9B2DC145344F}" type="sibTrans" cxnId="{AF795EAE-6AFC-BC41-A95E-DFC883DDEBD5}">
      <dgm:prSet/>
      <dgm:spPr/>
      <dgm:t>
        <a:bodyPr/>
        <a:lstStyle/>
        <a:p>
          <a:endParaRPr lang="en-US"/>
        </a:p>
      </dgm:t>
    </dgm:pt>
    <dgm:pt modelId="{5D26433B-7F51-6B46-9600-BF2F4956F678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Imperatives</a:t>
          </a:r>
        </a:p>
      </dgm:t>
    </dgm:pt>
    <dgm:pt modelId="{953A08DA-F37E-8642-AF9E-40F10A70DAA6}" type="parTrans" cxnId="{ED92251F-4C59-5041-B4FC-1939468374F9}">
      <dgm:prSet/>
      <dgm:spPr/>
      <dgm:t>
        <a:bodyPr/>
        <a:lstStyle/>
        <a:p>
          <a:endParaRPr lang="en-US"/>
        </a:p>
      </dgm:t>
    </dgm:pt>
    <dgm:pt modelId="{44D2D753-7A8C-BA47-95A6-EF2049D71317}" type="sibTrans" cxnId="{ED92251F-4C59-5041-B4FC-1939468374F9}">
      <dgm:prSet/>
      <dgm:spPr/>
      <dgm:t>
        <a:bodyPr/>
        <a:lstStyle/>
        <a:p>
          <a:endParaRPr lang="en-US"/>
        </a:p>
      </dgm:t>
    </dgm:pt>
    <dgm:pt modelId="{68244227-7CE3-6F46-9056-0F5235C22D42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Observations</a:t>
          </a:r>
        </a:p>
      </dgm:t>
    </dgm:pt>
    <dgm:pt modelId="{D5F504C1-B3FB-4C4A-B929-AC251009F170}" type="parTrans" cxnId="{D2036CC2-1D8C-0D47-B313-6F5A2B0DB1B0}">
      <dgm:prSet/>
      <dgm:spPr/>
      <dgm:t>
        <a:bodyPr/>
        <a:lstStyle/>
        <a:p>
          <a:endParaRPr lang="en-US"/>
        </a:p>
      </dgm:t>
    </dgm:pt>
    <dgm:pt modelId="{B9F29D35-1717-BD44-B59C-8CD441B50894}" type="sibTrans" cxnId="{D2036CC2-1D8C-0D47-B313-6F5A2B0DB1B0}">
      <dgm:prSet/>
      <dgm:spPr/>
      <dgm:t>
        <a:bodyPr/>
        <a:lstStyle/>
        <a:p>
          <a:endParaRPr lang="en-US"/>
        </a:p>
      </dgm:t>
    </dgm:pt>
    <dgm:pt modelId="{AE9CC5E1-85E0-6E45-9896-61E528B85A9E}">
      <dgm:prSet phldrT="[Text]"/>
      <dgm:spPr>
        <a:solidFill>
          <a:schemeClr val="accent4"/>
        </a:solidFill>
      </dgm:spPr>
      <dgm:t>
        <a:bodyPr/>
        <a:lstStyle/>
        <a:p>
          <a:r>
            <a:rPr lang="en-US" dirty="0"/>
            <a:t>Solutions</a:t>
          </a:r>
        </a:p>
      </dgm:t>
    </dgm:pt>
    <dgm:pt modelId="{E19D999E-4CE3-5243-9A1F-10F1B2D500B2}" type="parTrans" cxnId="{22CCFDEC-8C09-234C-A665-F20C4ABDB23E}">
      <dgm:prSet/>
      <dgm:spPr/>
      <dgm:t>
        <a:bodyPr/>
        <a:lstStyle/>
        <a:p>
          <a:endParaRPr lang="en-US"/>
        </a:p>
      </dgm:t>
    </dgm:pt>
    <dgm:pt modelId="{E9B6AF7A-5CF4-3140-9905-5C719553F292}" type="sibTrans" cxnId="{22CCFDEC-8C09-234C-A665-F20C4ABDB23E}">
      <dgm:prSet/>
      <dgm:spPr/>
      <dgm:t>
        <a:bodyPr/>
        <a:lstStyle/>
        <a:p>
          <a:endParaRPr lang="en-US"/>
        </a:p>
      </dgm:t>
    </dgm:pt>
    <dgm:pt modelId="{16A7FEB9-86B4-AA42-AB7E-37D8880950FC}" type="pres">
      <dgm:prSet presAssocID="{2A33B402-3B18-FB44-8E60-14BF1D6B3C70}" presName="matrix" presStyleCnt="0">
        <dgm:presLayoutVars>
          <dgm:chMax val="1"/>
          <dgm:dir/>
          <dgm:resizeHandles val="exact"/>
        </dgm:presLayoutVars>
      </dgm:prSet>
      <dgm:spPr/>
    </dgm:pt>
    <dgm:pt modelId="{583090B5-0018-0343-A764-8D4D4E5F0922}" type="pres">
      <dgm:prSet presAssocID="{2A33B402-3B18-FB44-8E60-14BF1D6B3C70}" presName="axisShape" presStyleLbl="bgShp" presStyleIdx="0" presStyleCnt="1"/>
      <dgm:spPr/>
    </dgm:pt>
    <dgm:pt modelId="{74FED331-C76D-814E-A189-F450E23BC321}" type="pres">
      <dgm:prSet presAssocID="{2A33B402-3B18-FB44-8E60-14BF1D6B3C70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787C084-BE30-3E46-8F8A-18E0A016E3FA}" type="pres">
      <dgm:prSet presAssocID="{2A33B402-3B18-FB44-8E60-14BF1D6B3C7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8ED626D-3DD7-FC40-9582-A22124F5E4FD}" type="pres">
      <dgm:prSet presAssocID="{2A33B402-3B18-FB44-8E60-14BF1D6B3C7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6B3493-1CEA-BA46-BFF3-86031F09EC8A}" type="pres">
      <dgm:prSet presAssocID="{2A33B402-3B18-FB44-8E60-14BF1D6B3C7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CE1713-8275-AC41-A64E-6F2C5B9E5831}" type="presOf" srcId="{68244227-7CE3-6F46-9056-0F5235C22D42}" destId="{88ED626D-3DD7-FC40-9582-A22124F5E4FD}" srcOrd="0" destOrd="0" presId="urn:microsoft.com/office/officeart/2005/8/layout/matrix2"/>
    <dgm:cxn modelId="{E4C41214-201D-6243-9D79-67A23701A3F4}" type="presOf" srcId="{240ACB83-B758-D046-A637-D28D45B7CAE8}" destId="{74FED331-C76D-814E-A189-F450E23BC321}" srcOrd="0" destOrd="0" presId="urn:microsoft.com/office/officeart/2005/8/layout/matrix2"/>
    <dgm:cxn modelId="{ED92251F-4C59-5041-B4FC-1939468374F9}" srcId="{2A33B402-3B18-FB44-8E60-14BF1D6B3C70}" destId="{5D26433B-7F51-6B46-9600-BF2F4956F678}" srcOrd="1" destOrd="0" parTransId="{953A08DA-F37E-8642-AF9E-40F10A70DAA6}" sibTransId="{44D2D753-7A8C-BA47-95A6-EF2049D71317}"/>
    <dgm:cxn modelId="{AF795EAE-6AFC-BC41-A95E-DFC883DDEBD5}" srcId="{2A33B402-3B18-FB44-8E60-14BF1D6B3C70}" destId="{240ACB83-B758-D046-A637-D28D45B7CAE8}" srcOrd="0" destOrd="0" parTransId="{6404BB70-B622-ED45-9B1C-A51DFE283B68}" sibTransId="{1902485E-2748-9243-9AD8-9B2DC145344F}"/>
    <dgm:cxn modelId="{80AF95AF-A901-5149-8169-0A1B21507F49}" type="presOf" srcId="{2A33B402-3B18-FB44-8E60-14BF1D6B3C70}" destId="{16A7FEB9-86B4-AA42-AB7E-37D8880950FC}" srcOrd="0" destOrd="0" presId="urn:microsoft.com/office/officeart/2005/8/layout/matrix2"/>
    <dgm:cxn modelId="{AA2EB0B6-A02E-BE47-8F87-847D7479F9C3}" type="presOf" srcId="{AE9CC5E1-85E0-6E45-9896-61E528B85A9E}" destId="{C36B3493-1CEA-BA46-BFF3-86031F09EC8A}" srcOrd="0" destOrd="0" presId="urn:microsoft.com/office/officeart/2005/8/layout/matrix2"/>
    <dgm:cxn modelId="{D2036CC2-1D8C-0D47-B313-6F5A2B0DB1B0}" srcId="{2A33B402-3B18-FB44-8E60-14BF1D6B3C70}" destId="{68244227-7CE3-6F46-9056-0F5235C22D42}" srcOrd="2" destOrd="0" parTransId="{D5F504C1-B3FB-4C4A-B929-AC251009F170}" sibTransId="{B9F29D35-1717-BD44-B59C-8CD441B50894}"/>
    <dgm:cxn modelId="{22CCFDEC-8C09-234C-A665-F20C4ABDB23E}" srcId="{2A33B402-3B18-FB44-8E60-14BF1D6B3C70}" destId="{AE9CC5E1-85E0-6E45-9896-61E528B85A9E}" srcOrd="3" destOrd="0" parTransId="{E19D999E-4CE3-5243-9A1F-10F1B2D500B2}" sibTransId="{E9B6AF7A-5CF4-3140-9905-5C719553F292}"/>
    <dgm:cxn modelId="{E6033EF2-FC42-6B4D-9D61-50BE629F9B7D}" type="presOf" srcId="{5D26433B-7F51-6B46-9600-BF2F4956F678}" destId="{E787C084-BE30-3E46-8F8A-18E0A016E3FA}" srcOrd="0" destOrd="0" presId="urn:microsoft.com/office/officeart/2005/8/layout/matrix2"/>
    <dgm:cxn modelId="{4286E101-FD69-6546-90E9-EF10A7308BCC}" type="presParOf" srcId="{16A7FEB9-86B4-AA42-AB7E-37D8880950FC}" destId="{583090B5-0018-0343-A764-8D4D4E5F0922}" srcOrd="0" destOrd="0" presId="urn:microsoft.com/office/officeart/2005/8/layout/matrix2"/>
    <dgm:cxn modelId="{3169BD1F-7F1B-7244-8F20-9635232B2068}" type="presParOf" srcId="{16A7FEB9-86B4-AA42-AB7E-37D8880950FC}" destId="{74FED331-C76D-814E-A189-F450E23BC321}" srcOrd="1" destOrd="0" presId="urn:microsoft.com/office/officeart/2005/8/layout/matrix2"/>
    <dgm:cxn modelId="{87FC286D-7D74-5E4E-ABFD-822262B9B5A8}" type="presParOf" srcId="{16A7FEB9-86B4-AA42-AB7E-37D8880950FC}" destId="{E787C084-BE30-3E46-8F8A-18E0A016E3FA}" srcOrd="2" destOrd="0" presId="urn:microsoft.com/office/officeart/2005/8/layout/matrix2"/>
    <dgm:cxn modelId="{71F84E3B-7E21-E14F-9AEF-3708571079E4}" type="presParOf" srcId="{16A7FEB9-86B4-AA42-AB7E-37D8880950FC}" destId="{88ED626D-3DD7-FC40-9582-A22124F5E4FD}" srcOrd="3" destOrd="0" presId="urn:microsoft.com/office/officeart/2005/8/layout/matrix2"/>
    <dgm:cxn modelId="{FDFD4FD0-9ED1-2A49-91B9-FBF1DBAD6E5D}" type="presParOf" srcId="{16A7FEB9-86B4-AA42-AB7E-37D8880950FC}" destId="{C36B3493-1CEA-BA46-BFF3-86031F09EC8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635F6DC-2A54-5F42-A3AF-3EA9EB1F75E1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4C487A7-B7EE-F145-A1EE-D7BA0B8217F2}">
      <dgm:prSet phldrT="[Text]" custT="1"/>
      <dgm:spPr>
        <a:noFill/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Easy to access contents on the go</a:t>
          </a:r>
        </a:p>
      </dgm:t>
    </dgm:pt>
    <dgm:pt modelId="{F4438EA5-E37B-8446-BB79-63674D081283}" type="parTrans" cxnId="{FAD7A42C-CABE-5548-968F-5F8B0A7ECEF3}">
      <dgm:prSet/>
      <dgm:spPr/>
      <dgm:t>
        <a:bodyPr/>
        <a:lstStyle/>
        <a:p>
          <a:endParaRPr lang="en-US"/>
        </a:p>
      </dgm:t>
    </dgm:pt>
    <dgm:pt modelId="{34B7442E-0B3B-C543-BE49-97CEB55591F6}" type="sibTrans" cxnId="{FAD7A42C-CABE-5548-968F-5F8B0A7ECEF3}">
      <dgm:prSet/>
      <dgm:spPr/>
      <dgm:t>
        <a:bodyPr/>
        <a:lstStyle/>
        <a:p>
          <a:endParaRPr lang="en-US"/>
        </a:p>
      </dgm:t>
    </dgm:pt>
    <dgm:pt modelId="{0EB0DA65-A83B-6543-9E71-2E791038D17E}">
      <dgm:prSet phldrT="[Text]" custT="1"/>
      <dgm:spPr>
        <a:noFill/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Difficult to access contents on the go</a:t>
          </a:r>
        </a:p>
      </dgm:t>
    </dgm:pt>
    <dgm:pt modelId="{1DDD4D04-6014-0148-AAB5-A15A402374C4}" type="sibTrans" cxnId="{3A158B31-DB02-2B4A-9028-88F2AFA5C9D2}">
      <dgm:prSet/>
      <dgm:spPr/>
      <dgm:t>
        <a:bodyPr/>
        <a:lstStyle/>
        <a:p>
          <a:endParaRPr lang="en-US"/>
        </a:p>
      </dgm:t>
    </dgm:pt>
    <dgm:pt modelId="{38DD392D-1E9F-C24F-BAD5-304799C9B156}" type="parTrans" cxnId="{3A158B31-DB02-2B4A-9028-88F2AFA5C9D2}">
      <dgm:prSet/>
      <dgm:spPr/>
      <dgm:t>
        <a:bodyPr/>
        <a:lstStyle/>
        <a:p>
          <a:endParaRPr lang="en-US"/>
        </a:p>
      </dgm:t>
    </dgm:pt>
    <dgm:pt modelId="{196A7DDF-35EC-CA42-9723-978F03FC1AD1}">
      <dgm:prSet custT="1"/>
      <dgm:spPr>
        <a:noFill/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More expensive</a:t>
          </a:r>
        </a:p>
      </dgm:t>
    </dgm:pt>
    <dgm:pt modelId="{9C70750E-AA07-BF44-8F5C-99369873DD68}" type="parTrans" cxnId="{159F05C2-00D1-7A4F-974B-9A1AC40107BE}">
      <dgm:prSet/>
      <dgm:spPr/>
      <dgm:t>
        <a:bodyPr/>
        <a:lstStyle/>
        <a:p>
          <a:endParaRPr lang="en-US"/>
        </a:p>
      </dgm:t>
    </dgm:pt>
    <dgm:pt modelId="{23FC3BFC-4BB5-7947-BA4D-AD6E0B7C1DD5}" type="sibTrans" cxnId="{159F05C2-00D1-7A4F-974B-9A1AC40107BE}">
      <dgm:prSet/>
      <dgm:spPr/>
      <dgm:t>
        <a:bodyPr/>
        <a:lstStyle/>
        <a:p>
          <a:endParaRPr lang="en-US"/>
        </a:p>
      </dgm:t>
    </dgm:pt>
    <dgm:pt modelId="{D6185B22-3F40-F74C-AA0D-EC8A5E7D1B5A}">
      <dgm:prSet custT="1"/>
      <dgm:spPr>
        <a:noFill/>
      </dgm:spPr>
      <dgm:t>
        <a:bodyPr/>
        <a:lstStyle/>
        <a:p>
          <a:r>
            <a:rPr lang="en-US" sz="1200" b="1" dirty="0">
              <a:solidFill>
                <a:schemeClr val="bg1"/>
              </a:solidFill>
            </a:rPr>
            <a:t>Less expensive</a:t>
          </a:r>
        </a:p>
      </dgm:t>
    </dgm:pt>
    <dgm:pt modelId="{FE28E582-A3E3-5C4B-9B69-3ED333E1CF0B}" type="parTrans" cxnId="{04C39FA8-B3B0-2B43-80E8-AE5CBA7D0AB4}">
      <dgm:prSet/>
      <dgm:spPr/>
      <dgm:t>
        <a:bodyPr/>
        <a:lstStyle/>
        <a:p>
          <a:endParaRPr lang="en-US"/>
        </a:p>
      </dgm:t>
    </dgm:pt>
    <dgm:pt modelId="{BEF0AEFB-BD38-8843-8F9C-F4A4EADE6ED5}" type="sibTrans" cxnId="{04C39FA8-B3B0-2B43-80E8-AE5CBA7D0AB4}">
      <dgm:prSet/>
      <dgm:spPr/>
      <dgm:t>
        <a:bodyPr/>
        <a:lstStyle/>
        <a:p>
          <a:endParaRPr lang="en-US"/>
        </a:p>
      </dgm:t>
    </dgm:pt>
    <dgm:pt modelId="{08DA59A4-D608-A54E-8B6F-B2B3ED1085E8}">
      <dgm:prSet/>
      <dgm:spPr/>
      <dgm:t>
        <a:bodyPr/>
        <a:lstStyle/>
        <a:p>
          <a:endParaRPr lang="en-US" dirty="0"/>
        </a:p>
      </dgm:t>
    </dgm:pt>
    <dgm:pt modelId="{2DE4B29B-B9AD-B04F-990E-557FAD0F24EB}" type="parTrans" cxnId="{0788BB62-BD7E-C041-84E5-75F390A4E9DF}">
      <dgm:prSet/>
      <dgm:spPr/>
      <dgm:t>
        <a:bodyPr/>
        <a:lstStyle/>
        <a:p>
          <a:endParaRPr lang="en-US"/>
        </a:p>
      </dgm:t>
    </dgm:pt>
    <dgm:pt modelId="{0E853243-822E-D744-96FE-C7435086AC91}" type="sibTrans" cxnId="{0788BB62-BD7E-C041-84E5-75F390A4E9DF}">
      <dgm:prSet/>
      <dgm:spPr/>
      <dgm:t>
        <a:bodyPr/>
        <a:lstStyle/>
        <a:p>
          <a:endParaRPr lang="en-US"/>
        </a:p>
      </dgm:t>
    </dgm:pt>
    <dgm:pt modelId="{657B7C5A-D94F-314C-A03B-E120D9BA4F51}" type="pres">
      <dgm:prSet presAssocID="{A635F6DC-2A54-5F42-A3AF-3EA9EB1F75E1}" presName="matrix" presStyleCnt="0">
        <dgm:presLayoutVars>
          <dgm:chMax val="1"/>
          <dgm:dir/>
          <dgm:resizeHandles val="exact"/>
        </dgm:presLayoutVars>
      </dgm:prSet>
      <dgm:spPr/>
    </dgm:pt>
    <dgm:pt modelId="{EBD77262-9CBD-494B-BFE1-B70233ECBF61}" type="pres">
      <dgm:prSet presAssocID="{A635F6DC-2A54-5F42-A3AF-3EA9EB1F75E1}" presName="axisShape" presStyleLbl="bgShp" presStyleIdx="0" presStyleCnt="1" custScaleX="83328" custScaleY="83328"/>
      <dgm:spPr>
        <a:solidFill>
          <a:schemeClr val="accent5"/>
        </a:solidFill>
      </dgm:spPr>
    </dgm:pt>
    <dgm:pt modelId="{EB9A7C41-1BA6-344C-A094-E735D52C77B0}" type="pres">
      <dgm:prSet presAssocID="{A635F6DC-2A54-5F42-A3AF-3EA9EB1F75E1}" presName="rect1" presStyleLbl="node1" presStyleIdx="0" presStyleCnt="4" custScaleX="73770" custScaleY="34791" custLinFactNeighborX="-83492" custLinFactNeighborY="58625">
        <dgm:presLayoutVars>
          <dgm:chMax val="0"/>
          <dgm:chPref val="0"/>
          <dgm:bulletEnabled val="1"/>
        </dgm:presLayoutVars>
      </dgm:prSet>
      <dgm:spPr/>
    </dgm:pt>
    <dgm:pt modelId="{97CF59E9-8BBE-C648-9F9C-86CA4BAE27D0}" type="pres">
      <dgm:prSet presAssocID="{A635F6DC-2A54-5F42-A3AF-3EA9EB1F75E1}" presName="rect2" presStyleLbl="node1" presStyleIdx="1" presStyleCnt="4" custScaleX="76338" custScaleY="36731" custLinFactNeighborX="83912" custLinFactNeighborY="58398">
        <dgm:presLayoutVars>
          <dgm:chMax val="0"/>
          <dgm:chPref val="0"/>
          <dgm:bulletEnabled val="1"/>
        </dgm:presLayoutVars>
      </dgm:prSet>
      <dgm:spPr/>
    </dgm:pt>
    <dgm:pt modelId="{53FD70BE-D8AC-BC4C-B9D0-DFF2ED012C02}" type="pres">
      <dgm:prSet presAssocID="{A635F6DC-2A54-5F42-A3AF-3EA9EB1F75E1}" presName="rect3" presStyleLbl="node1" presStyleIdx="2" presStyleCnt="4" custScaleX="84388" custScaleY="18500" custLinFactY="-72271" custLinFactNeighborX="58854" custLinFactNeighborY="-100000">
        <dgm:presLayoutVars>
          <dgm:chMax val="0"/>
          <dgm:chPref val="0"/>
          <dgm:bulletEnabled val="1"/>
        </dgm:presLayoutVars>
      </dgm:prSet>
      <dgm:spPr/>
    </dgm:pt>
    <dgm:pt modelId="{A446A38B-E10E-1D47-8428-B3830DC92A1B}" type="pres">
      <dgm:prSet presAssocID="{A635F6DC-2A54-5F42-A3AF-3EA9EB1F75E1}" presName="rect4" presStyleLbl="node1" presStyleIdx="3" presStyleCnt="4" custScaleX="75416" custScaleY="13738" custLinFactNeighborX="-58551" custLinFactNeighborY="52450">
        <dgm:presLayoutVars>
          <dgm:chMax val="0"/>
          <dgm:chPref val="0"/>
          <dgm:bulletEnabled val="1"/>
        </dgm:presLayoutVars>
      </dgm:prSet>
      <dgm:spPr/>
    </dgm:pt>
  </dgm:ptLst>
  <dgm:cxnLst>
    <dgm:cxn modelId="{E8C5130D-72DD-8A4E-84CE-90F968E328C9}" type="presOf" srcId="{D6185B22-3F40-F74C-AA0D-EC8A5E7D1B5A}" destId="{A446A38B-E10E-1D47-8428-B3830DC92A1B}" srcOrd="0" destOrd="0" presId="urn:microsoft.com/office/officeart/2005/8/layout/matrix2"/>
    <dgm:cxn modelId="{EADA1024-3E7E-A941-A35B-D7AD3CFF2E45}" type="presOf" srcId="{A635F6DC-2A54-5F42-A3AF-3EA9EB1F75E1}" destId="{657B7C5A-D94F-314C-A03B-E120D9BA4F51}" srcOrd="0" destOrd="0" presId="urn:microsoft.com/office/officeart/2005/8/layout/matrix2"/>
    <dgm:cxn modelId="{FAD7A42C-CABE-5548-968F-5F8B0A7ECEF3}" srcId="{A635F6DC-2A54-5F42-A3AF-3EA9EB1F75E1}" destId="{E4C487A7-B7EE-F145-A1EE-D7BA0B8217F2}" srcOrd="1" destOrd="0" parTransId="{F4438EA5-E37B-8446-BB79-63674D081283}" sibTransId="{34B7442E-0B3B-C543-BE49-97CEB55591F6}"/>
    <dgm:cxn modelId="{3A158B31-DB02-2B4A-9028-88F2AFA5C9D2}" srcId="{A635F6DC-2A54-5F42-A3AF-3EA9EB1F75E1}" destId="{0EB0DA65-A83B-6543-9E71-2E791038D17E}" srcOrd="0" destOrd="0" parTransId="{38DD392D-1E9F-C24F-BAD5-304799C9B156}" sibTransId="{1DDD4D04-6014-0148-AAB5-A15A402374C4}"/>
    <dgm:cxn modelId="{BACEF53F-CE38-FA48-AFD1-C5A99A7BB931}" type="presOf" srcId="{196A7DDF-35EC-CA42-9723-978F03FC1AD1}" destId="{53FD70BE-D8AC-BC4C-B9D0-DFF2ED012C02}" srcOrd="0" destOrd="0" presId="urn:microsoft.com/office/officeart/2005/8/layout/matrix2"/>
    <dgm:cxn modelId="{0788BB62-BD7E-C041-84E5-75F390A4E9DF}" srcId="{A635F6DC-2A54-5F42-A3AF-3EA9EB1F75E1}" destId="{08DA59A4-D608-A54E-8B6F-B2B3ED1085E8}" srcOrd="4" destOrd="0" parTransId="{2DE4B29B-B9AD-B04F-990E-557FAD0F24EB}" sibTransId="{0E853243-822E-D744-96FE-C7435086AC91}"/>
    <dgm:cxn modelId="{04C39FA8-B3B0-2B43-80E8-AE5CBA7D0AB4}" srcId="{A635F6DC-2A54-5F42-A3AF-3EA9EB1F75E1}" destId="{D6185B22-3F40-F74C-AA0D-EC8A5E7D1B5A}" srcOrd="3" destOrd="0" parTransId="{FE28E582-A3E3-5C4B-9B69-3ED333E1CF0B}" sibTransId="{BEF0AEFB-BD38-8843-8F9C-F4A4EADE6ED5}"/>
    <dgm:cxn modelId="{7938EFAE-92CC-1246-99FE-16395A588E84}" type="presOf" srcId="{E4C487A7-B7EE-F145-A1EE-D7BA0B8217F2}" destId="{97CF59E9-8BBE-C648-9F9C-86CA4BAE27D0}" srcOrd="0" destOrd="0" presId="urn:microsoft.com/office/officeart/2005/8/layout/matrix2"/>
    <dgm:cxn modelId="{159F05C2-00D1-7A4F-974B-9A1AC40107BE}" srcId="{A635F6DC-2A54-5F42-A3AF-3EA9EB1F75E1}" destId="{196A7DDF-35EC-CA42-9723-978F03FC1AD1}" srcOrd="2" destOrd="0" parTransId="{9C70750E-AA07-BF44-8F5C-99369873DD68}" sibTransId="{23FC3BFC-4BB5-7947-BA4D-AD6E0B7C1DD5}"/>
    <dgm:cxn modelId="{1046B2E3-D0BD-EE4B-9A74-B50DC79AAC99}" type="presOf" srcId="{0EB0DA65-A83B-6543-9E71-2E791038D17E}" destId="{EB9A7C41-1BA6-344C-A094-E735D52C77B0}" srcOrd="0" destOrd="0" presId="urn:microsoft.com/office/officeart/2005/8/layout/matrix2"/>
    <dgm:cxn modelId="{8ED519FC-8E08-BF41-BCAC-F5EA36095A96}" type="presParOf" srcId="{657B7C5A-D94F-314C-A03B-E120D9BA4F51}" destId="{EBD77262-9CBD-494B-BFE1-B70233ECBF61}" srcOrd="0" destOrd="0" presId="urn:microsoft.com/office/officeart/2005/8/layout/matrix2"/>
    <dgm:cxn modelId="{171F9791-5A94-FE42-AC24-7C11226E9021}" type="presParOf" srcId="{657B7C5A-D94F-314C-A03B-E120D9BA4F51}" destId="{EB9A7C41-1BA6-344C-A094-E735D52C77B0}" srcOrd="1" destOrd="0" presId="urn:microsoft.com/office/officeart/2005/8/layout/matrix2"/>
    <dgm:cxn modelId="{AF119936-ADEA-4844-B8F0-322841B65080}" type="presParOf" srcId="{657B7C5A-D94F-314C-A03B-E120D9BA4F51}" destId="{97CF59E9-8BBE-C648-9F9C-86CA4BAE27D0}" srcOrd="2" destOrd="0" presId="urn:microsoft.com/office/officeart/2005/8/layout/matrix2"/>
    <dgm:cxn modelId="{A50DC8A9-E71F-9741-944B-29DA421BC7F8}" type="presParOf" srcId="{657B7C5A-D94F-314C-A03B-E120D9BA4F51}" destId="{53FD70BE-D8AC-BC4C-B9D0-DFF2ED012C02}" srcOrd="3" destOrd="0" presId="urn:microsoft.com/office/officeart/2005/8/layout/matrix2"/>
    <dgm:cxn modelId="{1C79FAFF-EA34-BB48-BE10-BEF65D371F16}" type="presParOf" srcId="{657B7C5A-D94F-314C-A03B-E120D9BA4F51}" destId="{A446A38B-E10E-1D47-8428-B3830DC92A1B}" srcOrd="4" destOrd="0" presId="urn:microsoft.com/office/officeart/2005/8/layout/matrix2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33B402-3B18-FB44-8E60-14BF1D6B3C70}" type="doc">
      <dgm:prSet loTypeId="urn:microsoft.com/office/officeart/2005/8/layout/matrix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0ACB83-B758-D046-A637-D28D45B7CAE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Frameworks</a:t>
          </a:r>
        </a:p>
      </dgm:t>
    </dgm:pt>
    <dgm:pt modelId="{6404BB70-B622-ED45-9B1C-A51DFE283B68}" type="parTrans" cxnId="{AF795EAE-6AFC-BC41-A95E-DFC883DDEBD5}">
      <dgm:prSet/>
      <dgm:spPr/>
      <dgm:t>
        <a:bodyPr/>
        <a:lstStyle/>
        <a:p>
          <a:endParaRPr lang="en-US"/>
        </a:p>
      </dgm:t>
    </dgm:pt>
    <dgm:pt modelId="{1902485E-2748-9243-9AD8-9B2DC145344F}" type="sibTrans" cxnId="{AF795EAE-6AFC-BC41-A95E-DFC883DDEBD5}">
      <dgm:prSet/>
      <dgm:spPr/>
      <dgm:t>
        <a:bodyPr/>
        <a:lstStyle/>
        <a:p>
          <a:endParaRPr lang="en-US"/>
        </a:p>
      </dgm:t>
    </dgm:pt>
    <dgm:pt modelId="{5D26433B-7F51-6B46-9600-BF2F4956F678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Imperatives</a:t>
          </a:r>
        </a:p>
      </dgm:t>
    </dgm:pt>
    <dgm:pt modelId="{953A08DA-F37E-8642-AF9E-40F10A70DAA6}" type="parTrans" cxnId="{ED92251F-4C59-5041-B4FC-1939468374F9}">
      <dgm:prSet/>
      <dgm:spPr/>
      <dgm:t>
        <a:bodyPr/>
        <a:lstStyle/>
        <a:p>
          <a:endParaRPr lang="en-US"/>
        </a:p>
      </dgm:t>
    </dgm:pt>
    <dgm:pt modelId="{44D2D753-7A8C-BA47-95A6-EF2049D71317}" type="sibTrans" cxnId="{ED92251F-4C59-5041-B4FC-1939468374F9}">
      <dgm:prSet/>
      <dgm:spPr/>
      <dgm:t>
        <a:bodyPr/>
        <a:lstStyle/>
        <a:p>
          <a:endParaRPr lang="en-US"/>
        </a:p>
      </dgm:t>
    </dgm:pt>
    <dgm:pt modelId="{68244227-7CE3-6F46-9056-0F5235C22D4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/>
            <a:t>Observations</a:t>
          </a:r>
        </a:p>
      </dgm:t>
    </dgm:pt>
    <dgm:pt modelId="{D5F504C1-B3FB-4C4A-B929-AC251009F170}" type="parTrans" cxnId="{D2036CC2-1D8C-0D47-B313-6F5A2B0DB1B0}">
      <dgm:prSet/>
      <dgm:spPr/>
      <dgm:t>
        <a:bodyPr/>
        <a:lstStyle/>
        <a:p>
          <a:endParaRPr lang="en-US"/>
        </a:p>
      </dgm:t>
    </dgm:pt>
    <dgm:pt modelId="{B9F29D35-1717-BD44-B59C-8CD441B50894}" type="sibTrans" cxnId="{D2036CC2-1D8C-0D47-B313-6F5A2B0DB1B0}">
      <dgm:prSet/>
      <dgm:spPr/>
      <dgm:t>
        <a:bodyPr/>
        <a:lstStyle/>
        <a:p>
          <a:endParaRPr lang="en-US"/>
        </a:p>
      </dgm:t>
    </dgm:pt>
    <dgm:pt modelId="{AE9CC5E1-85E0-6E45-9896-61E528B85A9E}">
      <dgm:prSet phldrT="[Text]"/>
      <dgm:spPr>
        <a:solidFill>
          <a:srgbClr val="C00000"/>
        </a:solidFill>
      </dgm:spPr>
      <dgm:t>
        <a:bodyPr/>
        <a:lstStyle/>
        <a:p>
          <a:r>
            <a:rPr lang="en-US" dirty="0"/>
            <a:t>Solutions</a:t>
          </a:r>
        </a:p>
      </dgm:t>
    </dgm:pt>
    <dgm:pt modelId="{E19D999E-4CE3-5243-9A1F-10F1B2D500B2}" type="parTrans" cxnId="{22CCFDEC-8C09-234C-A665-F20C4ABDB23E}">
      <dgm:prSet/>
      <dgm:spPr/>
      <dgm:t>
        <a:bodyPr/>
        <a:lstStyle/>
        <a:p>
          <a:endParaRPr lang="en-US"/>
        </a:p>
      </dgm:t>
    </dgm:pt>
    <dgm:pt modelId="{E9B6AF7A-5CF4-3140-9905-5C719553F292}" type="sibTrans" cxnId="{22CCFDEC-8C09-234C-A665-F20C4ABDB23E}">
      <dgm:prSet/>
      <dgm:spPr/>
      <dgm:t>
        <a:bodyPr/>
        <a:lstStyle/>
        <a:p>
          <a:endParaRPr lang="en-US"/>
        </a:p>
      </dgm:t>
    </dgm:pt>
    <dgm:pt modelId="{16A7FEB9-86B4-AA42-AB7E-37D8880950FC}" type="pres">
      <dgm:prSet presAssocID="{2A33B402-3B18-FB44-8E60-14BF1D6B3C70}" presName="matrix" presStyleCnt="0">
        <dgm:presLayoutVars>
          <dgm:chMax val="1"/>
          <dgm:dir/>
          <dgm:resizeHandles val="exact"/>
        </dgm:presLayoutVars>
      </dgm:prSet>
      <dgm:spPr/>
    </dgm:pt>
    <dgm:pt modelId="{583090B5-0018-0343-A764-8D4D4E5F0922}" type="pres">
      <dgm:prSet presAssocID="{2A33B402-3B18-FB44-8E60-14BF1D6B3C70}" presName="axisShape" presStyleLbl="bgShp" presStyleIdx="0" presStyleCnt="1"/>
      <dgm:spPr/>
    </dgm:pt>
    <dgm:pt modelId="{74FED331-C76D-814E-A189-F450E23BC321}" type="pres">
      <dgm:prSet presAssocID="{2A33B402-3B18-FB44-8E60-14BF1D6B3C70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787C084-BE30-3E46-8F8A-18E0A016E3FA}" type="pres">
      <dgm:prSet presAssocID="{2A33B402-3B18-FB44-8E60-14BF1D6B3C70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8ED626D-3DD7-FC40-9582-A22124F5E4FD}" type="pres">
      <dgm:prSet presAssocID="{2A33B402-3B18-FB44-8E60-14BF1D6B3C70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36B3493-1CEA-BA46-BFF3-86031F09EC8A}" type="pres">
      <dgm:prSet presAssocID="{2A33B402-3B18-FB44-8E60-14BF1D6B3C70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3CE1713-8275-AC41-A64E-6F2C5B9E5831}" type="presOf" srcId="{68244227-7CE3-6F46-9056-0F5235C22D42}" destId="{88ED626D-3DD7-FC40-9582-A22124F5E4FD}" srcOrd="0" destOrd="0" presId="urn:microsoft.com/office/officeart/2005/8/layout/matrix2"/>
    <dgm:cxn modelId="{E4C41214-201D-6243-9D79-67A23701A3F4}" type="presOf" srcId="{240ACB83-B758-D046-A637-D28D45B7CAE8}" destId="{74FED331-C76D-814E-A189-F450E23BC321}" srcOrd="0" destOrd="0" presId="urn:microsoft.com/office/officeart/2005/8/layout/matrix2"/>
    <dgm:cxn modelId="{ED92251F-4C59-5041-B4FC-1939468374F9}" srcId="{2A33B402-3B18-FB44-8E60-14BF1D6B3C70}" destId="{5D26433B-7F51-6B46-9600-BF2F4956F678}" srcOrd="1" destOrd="0" parTransId="{953A08DA-F37E-8642-AF9E-40F10A70DAA6}" sibTransId="{44D2D753-7A8C-BA47-95A6-EF2049D71317}"/>
    <dgm:cxn modelId="{AF795EAE-6AFC-BC41-A95E-DFC883DDEBD5}" srcId="{2A33B402-3B18-FB44-8E60-14BF1D6B3C70}" destId="{240ACB83-B758-D046-A637-D28D45B7CAE8}" srcOrd="0" destOrd="0" parTransId="{6404BB70-B622-ED45-9B1C-A51DFE283B68}" sibTransId="{1902485E-2748-9243-9AD8-9B2DC145344F}"/>
    <dgm:cxn modelId="{80AF95AF-A901-5149-8169-0A1B21507F49}" type="presOf" srcId="{2A33B402-3B18-FB44-8E60-14BF1D6B3C70}" destId="{16A7FEB9-86B4-AA42-AB7E-37D8880950FC}" srcOrd="0" destOrd="0" presId="urn:microsoft.com/office/officeart/2005/8/layout/matrix2"/>
    <dgm:cxn modelId="{AA2EB0B6-A02E-BE47-8F87-847D7479F9C3}" type="presOf" srcId="{AE9CC5E1-85E0-6E45-9896-61E528B85A9E}" destId="{C36B3493-1CEA-BA46-BFF3-86031F09EC8A}" srcOrd="0" destOrd="0" presId="urn:microsoft.com/office/officeart/2005/8/layout/matrix2"/>
    <dgm:cxn modelId="{D2036CC2-1D8C-0D47-B313-6F5A2B0DB1B0}" srcId="{2A33B402-3B18-FB44-8E60-14BF1D6B3C70}" destId="{68244227-7CE3-6F46-9056-0F5235C22D42}" srcOrd="2" destOrd="0" parTransId="{D5F504C1-B3FB-4C4A-B929-AC251009F170}" sibTransId="{B9F29D35-1717-BD44-B59C-8CD441B50894}"/>
    <dgm:cxn modelId="{22CCFDEC-8C09-234C-A665-F20C4ABDB23E}" srcId="{2A33B402-3B18-FB44-8E60-14BF1D6B3C70}" destId="{AE9CC5E1-85E0-6E45-9896-61E528B85A9E}" srcOrd="3" destOrd="0" parTransId="{E19D999E-4CE3-5243-9A1F-10F1B2D500B2}" sibTransId="{E9B6AF7A-5CF4-3140-9905-5C719553F292}"/>
    <dgm:cxn modelId="{E6033EF2-FC42-6B4D-9D61-50BE629F9B7D}" type="presOf" srcId="{5D26433B-7F51-6B46-9600-BF2F4956F678}" destId="{E787C084-BE30-3E46-8F8A-18E0A016E3FA}" srcOrd="0" destOrd="0" presId="urn:microsoft.com/office/officeart/2005/8/layout/matrix2"/>
    <dgm:cxn modelId="{4286E101-FD69-6546-90E9-EF10A7308BCC}" type="presParOf" srcId="{16A7FEB9-86B4-AA42-AB7E-37D8880950FC}" destId="{583090B5-0018-0343-A764-8D4D4E5F0922}" srcOrd="0" destOrd="0" presId="urn:microsoft.com/office/officeart/2005/8/layout/matrix2"/>
    <dgm:cxn modelId="{3169BD1F-7F1B-7244-8F20-9635232B2068}" type="presParOf" srcId="{16A7FEB9-86B4-AA42-AB7E-37D8880950FC}" destId="{74FED331-C76D-814E-A189-F450E23BC321}" srcOrd="1" destOrd="0" presId="urn:microsoft.com/office/officeart/2005/8/layout/matrix2"/>
    <dgm:cxn modelId="{87FC286D-7D74-5E4E-ABFD-822262B9B5A8}" type="presParOf" srcId="{16A7FEB9-86B4-AA42-AB7E-37D8880950FC}" destId="{E787C084-BE30-3E46-8F8A-18E0A016E3FA}" srcOrd="2" destOrd="0" presId="urn:microsoft.com/office/officeart/2005/8/layout/matrix2"/>
    <dgm:cxn modelId="{71F84E3B-7E21-E14F-9AEF-3708571079E4}" type="presParOf" srcId="{16A7FEB9-86B4-AA42-AB7E-37D8880950FC}" destId="{88ED626D-3DD7-FC40-9582-A22124F5E4FD}" srcOrd="3" destOrd="0" presId="urn:microsoft.com/office/officeart/2005/8/layout/matrix2"/>
    <dgm:cxn modelId="{FDFD4FD0-9ED1-2A49-91B9-FBF1DBAD6E5D}" type="presParOf" srcId="{16A7FEB9-86B4-AA42-AB7E-37D8880950FC}" destId="{C36B3493-1CEA-BA46-BFF3-86031F09EC8A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090B5-0018-0343-A764-8D4D4E5F0922}">
      <dsp:nvSpPr>
        <dsp:cNvPr id="0" name=""/>
        <dsp:cNvSpPr/>
      </dsp:nvSpPr>
      <dsp:spPr>
        <a:xfrm>
          <a:off x="1784927" y="0"/>
          <a:ext cx="5146634" cy="514663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ED331-C76D-814E-A189-F450E23BC321}">
      <dsp:nvSpPr>
        <dsp:cNvPr id="0" name=""/>
        <dsp:cNvSpPr/>
      </dsp:nvSpPr>
      <dsp:spPr>
        <a:xfrm>
          <a:off x="2127775" y="334531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Frameworks</a:t>
          </a:r>
        </a:p>
      </dsp:txBody>
      <dsp:txXfrm>
        <a:off x="2228270" y="435026"/>
        <a:ext cx="1857663" cy="1857663"/>
      </dsp:txXfrm>
    </dsp:sp>
    <dsp:sp modelId="{E787C084-BE30-3E46-8F8A-18E0A016E3FA}">
      <dsp:nvSpPr>
        <dsp:cNvPr id="0" name=""/>
        <dsp:cNvSpPr/>
      </dsp:nvSpPr>
      <dsp:spPr>
        <a:xfrm>
          <a:off x="4538376" y="334531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Imperatives</a:t>
          </a:r>
        </a:p>
      </dsp:txBody>
      <dsp:txXfrm>
        <a:off x="4638871" y="435026"/>
        <a:ext cx="1857663" cy="1857663"/>
      </dsp:txXfrm>
    </dsp:sp>
    <dsp:sp modelId="{88ED626D-3DD7-FC40-9582-A22124F5E4FD}">
      <dsp:nvSpPr>
        <dsp:cNvPr id="0" name=""/>
        <dsp:cNvSpPr/>
      </dsp:nvSpPr>
      <dsp:spPr>
        <a:xfrm>
          <a:off x="2119458" y="2753449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Observations</a:t>
          </a:r>
        </a:p>
      </dsp:txBody>
      <dsp:txXfrm>
        <a:off x="2219953" y="2853944"/>
        <a:ext cx="1857663" cy="1857663"/>
      </dsp:txXfrm>
    </dsp:sp>
    <dsp:sp modelId="{C36B3493-1CEA-BA46-BFF3-86031F09EC8A}">
      <dsp:nvSpPr>
        <dsp:cNvPr id="0" name=""/>
        <dsp:cNvSpPr/>
      </dsp:nvSpPr>
      <dsp:spPr>
        <a:xfrm>
          <a:off x="4538376" y="2753449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Solutions</a:t>
          </a:r>
        </a:p>
      </dsp:txBody>
      <dsp:txXfrm>
        <a:off x="4638871" y="2853944"/>
        <a:ext cx="1857663" cy="1857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090B5-0018-0343-A764-8D4D4E5F0922}">
      <dsp:nvSpPr>
        <dsp:cNvPr id="0" name=""/>
        <dsp:cNvSpPr/>
      </dsp:nvSpPr>
      <dsp:spPr>
        <a:xfrm>
          <a:off x="1784927" y="0"/>
          <a:ext cx="5146634" cy="514663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ED331-C76D-814E-A189-F450E23BC321}">
      <dsp:nvSpPr>
        <dsp:cNvPr id="0" name=""/>
        <dsp:cNvSpPr/>
      </dsp:nvSpPr>
      <dsp:spPr>
        <a:xfrm>
          <a:off x="2119458" y="334531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Frameworks</a:t>
          </a:r>
        </a:p>
      </dsp:txBody>
      <dsp:txXfrm>
        <a:off x="2219953" y="435026"/>
        <a:ext cx="1857663" cy="1857663"/>
      </dsp:txXfrm>
    </dsp:sp>
    <dsp:sp modelId="{E787C084-BE30-3E46-8F8A-18E0A016E3FA}">
      <dsp:nvSpPr>
        <dsp:cNvPr id="0" name=""/>
        <dsp:cNvSpPr/>
      </dsp:nvSpPr>
      <dsp:spPr>
        <a:xfrm>
          <a:off x="4538376" y="334531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Imperatives</a:t>
          </a:r>
        </a:p>
      </dsp:txBody>
      <dsp:txXfrm>
        <a:off x="4638871" y="435026"/>
        <a:ext cx="1857663" cy="1857663"/>
      </dsp:txXfrm>
    </dsp:sp>
    <dsp:sp modelId="{88ED626D-3DD7-FC40-9582-A22124F5E4FD}">
      <dsp:nvSpPr>
        <dsp:cNvPr id="0" name=""/>
        <dsp:cNvSpPr/>
      </dsp:nvSpPr>
      <dsp:spPr>
        <a:xfrm>
          <a:off x="2119458" y="2753449"/>
          <a:ext cx="2058653" cy="2058653"/>
        </a:xfrm>
        <a:prstGeom prst="roundRect">
          <a:avLst/>
        </a:prstGeom>
        <a:solidFill>
          <a:srgbClr val="C0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Observations</a:t>
          </a:r>
        </a:p>
      </dsp:txBody>
      <dsp:txXfrm>
        <a:off x="2219953" y="2853944"/>
        <a:ext cx="1857663" cy="1857663"/>
      </dsp:txXfrm>
    </dsp:sp>
    <dsp:sp modelId="{C36B3493-1CEA-BA46-BFF3-86031F09EC8A}">
      <dsp:nvSpPr>
        <dsp:cNvPr id="0" name=""/>
        <dsp:cNvSpPr/>
      </dsp:nvSpPr>
      <dsp:spPr>
        <a:xfrm>
          <a:off x="4538376" y="2753449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Solutions</a:t>
          </a:r>
        </a:p>
      </dsp:txBody>
      <dsp:txXfrm>
        <a:off x="4638871" y="2853944"/>
        <a:ext cx="1857663" cy="18576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090B5-0018-0343-A764-8D4D4E5F0922}">
      <dsp:nvSpPr>
        <dsp:cNvPr id="0" name=""/>
        <dsp:cNvSpPr/>
      </dsp:nvSpPr>
      <dsp:spPr>
        <a:xfrm>
          <a:off x="1784927" y="0"/>
          <a:ext cx="5146634" cy="514663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ED331-C76D-814E-A189-F450E23BC321}">
      <dsp:nvSpPr>
        <dsp:cNvPr id="0" name=""/>
        <dsp:cNvSpPr/>
      </dsp:nvSpPr>
      <dsp:spPr>
        <a:xfrm>
          <a:off x="2119458" y="334531"/>
          <a:ext cx="2058653" cy="2058653"/>
        </a:xfrm>
        <a:prstGeom prst="roundRect">
          <a:avLst/>
        </a:prstGeom>
        <a:solidFill>
          <a:srgbClr val="C0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Frameworks</a:t>
          </a:r>
        </a:p>
      </dsp:txBody>
      <dsp:txXfrm>
        <a:off x="2219953" y="435026"/>
        <a:ext cx="1857663" cy="1857663"/>
      </dsp:txXfrm>
    </dsp:sp>
    <dsp:sp modelId="{E787C084-BE30-3E46-8F8A-18E0A016E3FA}">
      <dsp:nvSpPr>
        <dsp:cNvPr id="0" name=""/>
        <dsp:cNvSpPr/>
      </dsp:nvSpPr>
      <dsp:spPr>
        <a:xfrm>
          <a:off x="4538376" y="334531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Imperatives</a:t>
          </a:r>
        </a:p>
      </dsp:txBody>
      <dsp:txXfrm>
        <a:off x="4638871" y="435026"/>
        <a:ext cx="1857663" cy="1857663"/>
      </dsp:txXfrm>
    </dsp:sp>
    <dsp:sp modelId="{88ED626D-3DD7-FC40-9582-A22124F5E4FD}">
      <dsp:nvSpPr>
        <dsp:cNvPr id="0" name=""/>
        <dsp:cNvSpPr/>
      </dsp:nvSpPr>
      <dsp:spPr>
        <a:xfrm>
          <a:off x="2119458" y="2753449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Observations</a:t>
          </a:r>
        </a:p>
      </dsp:txBody>
      <dsp:txXfrm>
        <a:off x="2219953" y="2853944"/>
        <a:ext cx="1857663" cy="1857663"/>
      </dsp:txXfrm>
    </dsp:sp>
    <dsp:sp modelId="{C36B3493-1CEA-BA46-BFF3-86031F09EC8A}">
      <dsp:nvSpPr>
        <dsp:cNvPr id="0" name=""/>
        <dsp:cNvSpPr/>
      </dsp:nvSpPr>
      <dsp:spPr>
        <a:xfrm>
          <a:off x="4538376" y="2753449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Solutions</a:t>
          </a:r>
        </a:p>
      </dsp:txBody>
      <dsp:txXfrm>
        <a:off x="4638871" y="2853944"/>
        <a:ext cx="1857663" cy="18576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090B5-0018-0343-A764-8D4D4E5F0922}">
      <dsp:nvSpPr>
        <dsp:cNvPr id="0" name=""/>
        <dsp:cNvSpPr/>
      </dsp:nvSpPr>
      <dsp:spPr>
        <a:xfrm>
          <a:off x="1784927" y="0"/>
          <a:ext cx="5146634" cy="514663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ED331-C76D-814E-A189-F450E23BC321}">
      <dsp:nvSpPr>
        <dsp:cNvPr id="0" name=""/>
        <dsp:cNvSpPr/>
      </dsp:nvSpPr>
      <dsp:spPr>
        <a:xfrm>
          <a:off x="2119458" y="334531"/>
          <a:ext cx="2058653" cy="2058653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Frameworks</a:t>
          </a:r>
        </a:p>
      </dsp:txBody>
      <dsp:txXfrm>
        <a:off x="2219953" y="435026"/>
        <a:ext cx="1857663" cy="1857663"/>
      </dsp:txXfrm>
    </dsp:sp>
    <dsp:sp modelId="{E787C084-BE30-3E46-8F8A-18E0A016E3FA}">
      <dsp:nvSpPr>
        <dsp:cNvPr id="0" name=""/>
        <dsp:cNvSpPr/>
      </dsp:nvSpPr>
      <dsp:spPr>
        <a:xfrm>
          <a:off x="4538376" y="334531"/>
          <a:ext cx="2058653" cy="2058653"/>
        </a:xfrm>
        <a:prstGeom prst="roundRect">
          <a:avLst/>
        </a:prstGeom>
        <a:solidFill>
          <a:srgbClr val="C0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Imperatives</a:t>
          </a:r>
        </a:p>
      </dsp:txBody>
      <dsp:txXfrm>
        <a:off x="4638871" y="435026"/>
        <a:ext cx="1857663" cy="1857663"/>
      </dsp:txXfrm>
    </dsp:sp>
    <dsp:sp modelId="{88ED626D-3DD7-FC40-9582-A22124F5E4FD}">
      <dsp:nvSpPr>
        <dsp:cNvPr id="0" name=""/>
        <dsp:cNvSpPr/>
      </dsp:nvSpPr>
      <dsp:spPr>
        <a:xfrm>
          <a:off x="2119458" y="2753449"/>
          <a:ext cx="2058653" cy="2058653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Observations</a:t>
          </a:r>
        </a:p>
      </dsp:txBody>
      <dsp:txXfrm>
        <a:off x="2219953" y="2853944"/>
        <a:ext cx="1857663" cy="1857663"/>
      </dsp:txXfrm>
    </dsp:sp>
    <dsp:sp modelId="{C36B3493-1CEA-BA46-BFF3-86031F09EC8A}">
      <dsp:nvSpPr>
        <dsp:cNvPr id="0" name=""/>
        <dsp:cNvSpPr/>
      </dsp:nvSpPr>
      <dsp:spPr>
        <a:xfrm>
          <a:off x="4538376" y="2753449"/>
          <a:ext cx="2058653" cy="2058653"/>
        </a:xfrm>
        <a:prstGeom prst="roundRect">
          <a:avLst/>
        </a:prstGeom>
        <a:solidFill>
          <a:schemeClr val="accent4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Solutions</a:t>
          </a:r>
        </a:p>
      </dsp:txBody>
      <dsp:txXfrm>
        <a:off x="4638871" y="2853944"/>
        <a:ext cx="1857663" cy="18576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D77262-9CBD-494B-BFE1-B70233ECBF61}">
      <dsp:nvSpPr>
        <dsp:cNvPr id="0" name=""/>
        <dsp:cNvSpPr/>
      </dsp:nvSpPr>
      <dsp:spPr>
        <a:xfrm>
          <a:off x="1613961" y="435467"/>
          <a:ext cx="4352999" cy="4352999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A7C41-1BA6-344C-A094-E735D52C77B0}">
      <dsp:nvSpPr>
        <dsp:cNvPr id="0" name=""/>
        <dsp:cNvSpPr/>
      </dsp:nvSpPr>
      <dsp:spPr>
        <a:xfrm>
          <a:off x="47470" y="2245863"/>
          <a:ext cx="1541478" cy="726983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Difficult to access contents on the go</a:t>
          </a:r>
        </a:p>
      </dsp:txBody>
      <dsp:txXfrm>
        <a:off x="82958" y="2281351"/>
        <a:ext cx="1470502" cy="656007"/>
      </dsp:txXfrm>
    </dsp:sp>
    <dsp:sp modelId="{97CF59E9-8BBE-C648-9F9C-86CA4BAE27D0}">
      <dsp:nvSpPr>
        <dsp:cNvPr id="0" name=""/>
        <dsp:cNvSpPr/>
      </dsp:nvSpPr>
      <dsp:spPr>
        <a:xfrm>
          <a:off x="5973919" y="2220851"/>
          <a:ext cx="1595138" cy="767521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Easy to access contents on the go</a:t>
          </a:r>
        </a:p>
      </dsp:txBody>
      <dsp:txXfrm>
        <a:off x="6011386" y="2258318"/>
        <a:ext cx="1520204" cy="692587"/>
      </dsp:txXfrm>
    </dsp:sp>
    <dsp:sp modelId="{53FD70BE-D8AC-BC4C-B9D0-DFF2ED012C02}">
      <dsp:nvSpPr>
        <dsp:cNvPr id="0" name=""/>
        <dsp:cNvSpPr/>
      </dsp:nvSpPr>
      <dsp:spPr>
        <a:xfrm>
          <a:off x="2910959" y="46576"/>
          <a:ext cx="1763349" cy="386571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More expensive</a:t>
          </a:r>
        </a:p>
      </dsp:txBody>
      <dsp:txXfrm>
        <a:off x="2929830" y="65447"/>
        <a:ext cx="1725607" cy="348829"/>
      </dsp:txXfrm>
    </dsp:sp>
    <dsp:sp modelId="{A446A38B-E10E-1D47-8428-B3830DC92A1B}">
      <dsp:nvSpPr>
        <dsp:cNvPr id="0" name=""/>
        <dsp:cNvSpPr/>
      </dsp:nvSpPr>
      <dsp:spPr>
        <a:xfrm>
          <a:off x="3006683" y="4792040"/>
          <a:ext cx="1575872" cy="287065"/>
        </a:xfrm>
        <a:prstGeom prst="roundRect">
          <a:avLst/>
        </a:prstGeom>
        <a:noFill/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bg1"/>
              </a:solidFill>
            </a:rPr>
            <a:t>Less expensive</a:t>
          </a:r>
        </a:p>
      </dsp:txBody>
      <dsp:txXfrm>
        <a:off x="3020696" y="4806053"/>
        <a:ext cx="1547846" cy="25903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090B5-0018-0343-A764-8D4D4E5F0922}">
      <dsp:nvSpPr>
        <dsp:cNvPr id="0" name=""/>
        <dsp:cNvSpPr/>
      </dsp:nvSpPr>
      <dsp:spPr>
        <a:xfrm>
          <a:off x="1784927" y="0"/>
          <a:ext cx="5146634" cy="5146634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ED331-C76D-814E-A189-F450E23BC321}">
      <dsp:nvSpPr>
        <dsp:cNvPr id="0" name=""/>
        <dsp:cNvSpPr/>
      </dsp:nvSpPr>
      <dsp:spPr>
        <a:xfrm>
          <a:off x="2119458" y="334531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Frameworks</a:t>
          </a:r>
        </a:p>
      </dsp:txBody>
      <dsp:txXfrm>
        <a:off x="2219953" y="435026"/>
        <a:ext cx="1857663" cy="1857663"/>
      </dsp:txXfrm>
    </dsp:sp>
    <dsp:sp modelId="{E787C084-BE30-3E46-8F8A-18E0A016E3FA}">
      <dsp:nvSpPr>
        <dsp:cNvPr id="0" name=""/>
        <dsp:cNvSpPr/>
      </dsp:nvSpPr>
      <dsp:spPr>
        <a:xfrm>
          <a:off x="4538376" y="334531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Imperatives</a:t>
          </a:r>
        </a:p>
      </dsp:txBody>
      <dsp:txXfrm>
        <a:off x="4638871" y="435026"/>
        <a:ext cx="1857663" cy="1857663"/>
      </dsp:txXfrm>
    </dsp:sp>
    <dsp:sp modelId="{88ED626D-3DD7-FC40-9582-A22124F5E4FD}">
      <dsp:nvSpPr>
        <dsp:cNvPr id="0" name=""/>
        <dsp:cNvSpPr/>
      </dsp:nvSpPr>
      <dsp:spPr>
        <a:xfrm>
          <a:off x="2119458" y="2753449"/>
          <a:ext cx="2058653" cy="2058653"/>
        </a:xfrm>
        <a:prstGeom prst="roundRect">
          <a:avLst/>
        </a:prstGeom>
        <a:solidFill>
          <a:schemeClr val="accent4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Observations</a:t>
          </a:r>
        </a:p>
      </dsp:txBody>
      <dsp:txXfrm>
        <a:off x="2219953" y="2853944"/>
        <a:ext cx="1857663" cy="1857663"/>
      </dsp:txXfrm>
    </dsp:sp>
    <dsp:sp modelId="{C36B3493-1CEA-BA46-BFF3-86031F09EC8A}">
      <dsp:nvSpPr>
        <dsp:cNvPr id="0" name=""/>
        <dsp:cNvSpPr/>
      </dsp:nvSpPr>
      <dsp:spPr>
        <a:xfrm>
          <a:off x="4538376" y="2753449"/>
          <a:ext cx="2058653" cy="2058653"/>
        </a:xfrm>
        <a:prstGeom prst="roundRect">
          <a:avLst/>
        </a:prstGeom>
        <a:solidFill>
          <a:srgbClr val="C00000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Solutions</a:t>
          </a:r>
        </a:p>
      </dsp:txBody>
      <dsp:txXfrm>
        <a:off x="4638871" y="2853944"/>
        <a:ext cx="1857663" cy="1857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E4CD7-5913-8544-ABD5-1DFEAE679F70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B5A8FE-2556-CC43-B502-3A4069838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968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Talk about the top</a:t>
            </a:r>
            <a:r>
              <a:rPr lang="en-US" baseline="0" dirty="0"/>
              <a:t> 5 features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19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4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71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635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2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41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347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8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60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9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5892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B5A8FE-2556-CC43-B502-3A4069838D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621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281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61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365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73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56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781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63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7799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58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98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2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12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641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11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1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DBCDDC7-FD89-C74A-80F1-389611CCFCAE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BC97BF9-648B-DF4A-B641-EC6A1E610F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0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5.xml"/><Relationship Id="rId7" Type="http://schemas.openxmlformats.org/officeDocument/2006/relationships/image" Target="../media/image13.jpg"/><Relationship Id="rId12" Type="http://schemas.openxmlformats.org/officeDocument/2006/relationships/image" Target="../media/image3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image" Target="../media/image17.jpg"/><Relationship Id="rId5" Type="http://schemas.openxmlformats.org/officeDocument/2006/relationships/diagramColors" Target="../diagrams/colors5.xml"/><Relationship Id="rId10" Type="http://schemas.openxmlformats.org/officeDocument/2006/relationships/image" Target="../media/image16.jpg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2C727BB7-4DD9-5249-AD9D-58B14705A3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83069" y="4352544"/>
            <a:ext cx="8991600" cy="2348294"/>
          </a:xfrm>
        </p:spPr>
        <p:txBody>
          <a:bodyPr>
            <a:normAutofit fontScale="55000" lnSpcReduction="20000"/>
          </a:bodyPr>
          <a:lstStyle/>
          <a:p>
            <a:pPr lvl="0" algn="r">
              <a:lnSpc>
                <a:spcPct val="160000"/>
              </a:lnSpc>
              <a:spcBef>
                <a:spcPts val="0"/>
              </a:spcBef>
            </a:pPr>
            <a:r>
              <a:rPr lang="en-US" sz="2900" dirty="0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Guraz Buhariwala</a:t>
            </a:r>
            <a:endParaRPr lang="en-US" sz="2900" dirty="0">
              <a:latin typeface="Palatino Linotype" panose="02040502050505030304" pitchFamily="18" charset="0"/>
              <a:cs typeface="Apple Chancery" panose="03020702040506060504" pitchFamily="66" charset="-79"/>
            </a:endParaRPr>
          </a:p>
          <a:p>
            <a:pPr lvl="0" algn="r">
              <a:lnSpc>
                <a:spcPct val="160000"/>
              </a:lnSpc>
              <a:spcBef>
                <a:spcPts val="0"/>
              </a:spcBef>
            </a:pPr>
            <a:r>
              <a:rPr lang="en-US" sz="2900" dirty="0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Rico Holganza</a:t>
            </a:r>
            <a:endParaRPr lang="en-US" sz="2900" dirty="0">
              <a:latin typeface="Palatino Linotype" panose="02040502050505030304" pitchFamily="18" charset="0"/>
              <a:cs typeface="Apple Chancery" panose="03020702040506060504" pitchFamily="66" charset="-79"/>
            </a:endParaRPr>
          </a:p>
          <a:p>
            <a:pPr lvl="0" algn="r">
              <a:lnSpc>
                <a:spcPct val="160000"/>
              </a:lnSpc>
              <a:spcBef>
                <a:spcPts val="0"/>
              </a:spcBef>
            </a:pPr>
            <a:r>
              <a:rPr lang="en-US" sz="2900" dirty="0" err="1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Ramana</a:t>
            </a:r>
            <a:r>
              <a:rPr lang="en-US" sz="2900" dirty="0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 </a:t>
            </a:r>
            <a:r>
              <a:rPr lang="en-US" sz="2900" dirty="0" err="1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Killi</a:t>
            </a:r>
            <a:endParaRPr lang="en-US" sz="2900" dirty="0">
              <a:solidFill>
                <a:schemeClr val="lt1"/>
              </a:solidFill>
              <a:latin typeface="Palatino Linotype" panose="02040502050505030304" pitchFamily="18" charset="0"/>
              <a:ea typeface="Cabin"/>
              <a:cs typeface="Apple Chancery" panose="03020702040506060504" pitchFamily="66" charset="-79"/>
              <a:sym typeface="Cabin"/>
            </a:endParaRPr>
          </a:p>
          <a:p>
            <a:pPr algn="r">
              <a:lnSpc>
                <a:spcPct val="160000"/>
              </a:lnSpc>
              <a:spcBef>
                <a:spcPts val="0"/>
              </a:spcBef>
            </a:pPr>
            <a:r>
              <a:rPr lang="en-US" sz="2900" dirty="0" err="1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Varuna</a:t>
            </a:r>
            <a:r>
              <a:rPr lang="en-US" sz="2900" dirty="0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 Paul </a:t>
            </a:r>
            <a:r>
              <a:rPr lang="en-US" sz="2900" dirty="0" err="1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Jeeva</a:t>
            </a:r>
            <a:endParaRPr lang="en-US" sz="2900" dirty="0">
              <a:latin typeface="Palatino Linotype" panose="02040502050505030304" pitchFamily="18" charset="0"/>
              <a:cs typeface="Apple Chancery" panose="03020702040506060504" pitchFamily="66" charset="-79"/>
            </a:endParaRPr>
          </a:p>
          <a:p>
            <a:pPr lvl="0" algn="r">
              <a:lnSpc>
                <a:spcPct val="160000"/>
              </a:lnSpc>
              <a:spcBef>
                <a:spcPts val="0"/>
              </a:spcBef>
            </a:pPr>
            <a:r>
              <a:rPr lang="en-US" sz="2900" dirty="0" err="1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Megha</a:t>
            </a:r>
            <a:r>
              <a:rPr lang="en-US" sz="2900" dirty="0">
                <a:solidFill>
                  <a:schemeClr val="lt1"/>
                </a:solidFill>
                <a:latin typeface="Palatino Linotype" panose="02040502050505030304" pitchFamily="18" charset="0"/>
                <a:ea typeface="Cabin"/>
                <a:cs typeface="Apple Chancery" panose="03020702040506060504" pitchFamily="66" charset="-79"/>
                <a:sym typeface="Cabin"/>
              </a:rPr>
              <a:t> Sharma</a:t>
            </a:r>
            <a:endParaRPr lang="en-US" sz="2900" dirty="0">
              <a:latin typeface="Palatino Linotype" panose="02040502050505030304" pitchFamily="18" charset="0"/>
              <a:cs typeface="Apple Chancery" panose="03020702040506060504" pitchFamily="66" charset="-79"/>
            </a:endParaRP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415" y="488731"/>
            <a:ext cx="6001169" cy="601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52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Important User needs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F3D0F-18CF-B54C-A738-378195E13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07695"/>
            <a:ext cx="10058400" cy="5029199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Bag should have many organizational options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Contents of the bag must be easily accessible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Bag is flexible enough for different use cases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Bag must be comfortable to carry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Bag handles daily wear and tear and is easy to maintain  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Bag has to look good, is not bulky and has a decent design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Bag must have some key features such as being waterproof / leakproof, able to secure the contents safely, etc.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10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7FBCDC3-4224-4944-921F-9BD94562EC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15612"/>
              </p:ext>
            </p:extLst>
          </p:nvPr>
        </p:nvGraphicFramePr>
        <p:xfrm>
          <a:off x="2293257" y="1395579"/>
          <a:ext cx="7580923" cy="52239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5CF7F196-BF43-334E-8947-4F80E96F50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9102" y="2996366"/>
            <a:ext cx="999568" cy="831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22866C-966D-FA46-BB35-FBC4E0EA65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458" t="5348" r="14796" b="3195"/>
          <a:stretch/>
        </p:blipFill>
        <p:spPr>
          <a:xfrm>
            <a:off x="7116775" y="1642812"/>
            <a:ext cx="898478" cy="11615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595454-430C-7D4D-BA2C-B20EBD75AA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812" t="5586" r="9432" b="3297"/>
          <a:stretch/>
        </p:blipFill>
        <p:spPr>
          <a:xfrm>
            <a:off x="4010283" y="2499866"/>
            <a:ext cx="936026" cy="11258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00A1F7-5CDE-2948-B4C9-9DEB535F49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734" t="1732" r="11444" b="4589"/>
          <a:stretch/>
        </p:blipFill>
        <p:spPr>
          <a:xfrm>
            <a:off x="4905004" y="1864499"/>
            <a:ext cx="1000604" cy="13235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F9747B-0BD1-0840-A38A-FE8657B73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19358" y="4338020"/>
            <a:ext cx="1171664" cy="11716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EDAD8C-BCCA-8F4C-8EEC-727521BD99BF}"/>
              </a:ext>
            </a:extLst>
          </p:cNvPr>
          <p:cNvSpPr txBox="1"/>
          <p:nvPr/>
        </p:nvSpPr>
        <p:spPr>
          <a:xfrm>
            <a:off x="4232591" y="3613969"/>
            <a:ext cx="8178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Backpack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283315-3907-D44C-8527-460A0F4DD9D6}"/>
              </a:ext>
            </a:extLst>
          </p:cNvPr>
          <p:cNvSpPr txBox="1"/>
          <p:nvPr/>
        </p:nvSpPr>
        <p:spPr>
          <a:xfrm>
            <a:off x="4963341" y="3198149"/>
            <a:ext cx="13045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Outdoor gear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12676-8746-1E43-814C-9414BD8227CB}"/>
              </a:ext>
            </a:extLst>
          </p:cNvPr>
          <p:cNvSpPr txBox="1"/>
          <p:nvPr/>
        </p:nvSpPr>
        <p:spPr>
          <a:xfrm>
            <a:off x="7272018" y="2764059"/>
            <a:ext cx="1245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Tote bag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D8A30-FFC2-2C4A-AAB8-8B170CFB94C8}"/>
              </a:ext>
            </a:extLst>
          </p:cNvPr>
          <p:cNvSpPr txBox="1"/>
          <p:nvPr/>
        </p:nvSpPr>
        <p:spPr>
          <a:xfrm>
            <a:off x="6713237" y="3723065"/>
            <a:ext cx="1419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Messenger bag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10FB72-3CE1-F047-8CF6-59E8F7DE4F95}"/>
              </a:ext>
            </a:extLst>
          </p:cNvPr>
          <p:cNvSpPr txBox="1"/>
          <p:nvPr/>
        </p:nvSpPr>
        <p:spPr>
          <a:xfrm>
            <a:off x="4231100" y="5386573"/>
            <a:ext cx="9795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Drawstring bag</a:t>
            </a:r>
          </a:p>
        </p:txBody>
      </p:sp>
      <p:sp>
        <p:nvSpPr>
          <p:cNvPr id="3" name="5-Point Star 2">
            <a:extLst>
              <a:ext uri="{FF2B5EF4-FFF2-40B4-BE49-F238E27FC236}">
                <a16:creationId xmlns:a16="http://schemas.microsoft.com/office/drawing/2014/main" id="{98D502DB-89CB-9744-9D76-2A9A9966397A}"/>
              </a:ext>
            </a:extLst>
          </p:cNvPr>
          <p:cNvSpPr/>
          <p:nvPr/>
        </p:nvSpPr>
        <p:spPr>
          <a:xfrm>
            <a:off x="6967569" y="4686670"/>
            <a:ext cx="594360" cy="548640"/>
          </a:xfrm>
          <a:prstGeom prst="star5">
            <a:avLst/>
          </a:prstGeom>
          <a:solidFill>
            <a:schemeClr val="accent5">
              <a:alpha val="72000"/>
            </a:schemeClr>
          </a:solidFill>
          <a:ln w="19050">
            <a:solidFill>
              <a:srgbClr val="C5584D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2F3260B-6DCA-444F-ABDF-23E17BE06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2 x 2 matrix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01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personas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3A255D-F3ED-C649-86EE-AA9E8109E200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" t="2894" r="2891" b="3632"/>
          <a:stretch/>
        </p:blipFill>
        <p:spPr>
          <a:xfrm>
            <a:off x="2614246" y="1119086"/>
            <a:ext cx="6963507" cy="5283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70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personas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58860A-BF4D-A94D-87CF-58ABD6078C1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3440" r="3271" b="3709"/>
          <a:stretch/>
        </p:blipFill>
        <p:spPr>
          <a:xfrm>
            <a:off x="2667000" y="1119086"/>
            <a:ext cx="6858000" cy="4834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8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market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0FE9-E00E-204E-8C43-9334BA47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119086"/>
            <a:ext cx="10058400" cy="5738914"/>
          </a:xfrm>
        </p:spPr>
        <p:txBody>
          <a:bodyPr anchor="t">
            <a:normAutofit fontScale="85000" lnSpcReduction="20000"/>
          </a:bodyPr>
          <a:lstStyle/>
          <a:p>
            <a:pPr marL="0" lvl="0" indent="0">
              <a:lnSpc>
                <a:spcPct val="110000"/>
              </a:lnSpc>
              <a:spcBef>
                <a:spcPts val="0"/>
              </a:spcBef>
              <a:buSzPts val="1702"/>
              <a:buNone/>
            </a:pPr>
            <a:r>
              <a:rPr lang="en-US" b="1" dirty="0">
                <a:solidFill>
                  <a:schemeClr val="tx1"/>
                </a:solidFill>
                <a:sym typeface="Cabin"/>
              </a:rPr>
              <a:t>TAM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Total World Population						   					7.62 Billion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People in the age group of 7 to 60			                                  			5 Billion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% People who would be interested in the product			                  		10%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Average amount a customer would be willing to pay for the solution	                   $10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 dirty="0"/>
              <a:t>Total Addressable Market					                 					$5 Billion</a:t>
            </a:r>
            <a:endParaRPr lang="en-US" sz="1600" dirty="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702"/>
              <a:buNone/>
            </a:pPr>
            <a:endParaRPr lang="en-US" b="1" dirty="0">
              <a:solidFill>
                <a:schemeClr val="tx1"/>
              </a:solidFill>
              <a:sym typeface="Cabin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702"/>
              <a:buNone/>
            </a:pPr>
            <a:r>
              <a:rPr lang="en-US" b="1" dirty="0">
                <a:solidFill>
                  <a:schemeClr val="tx1"/>
                </a:solidFill>
                <a:sym typeface="Cabin"/>
              </a:rPr>
              <a:t>SAM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Total U.S. Population						   					326 Million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People in the age group of 7 to 60			                                   			238 Million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% People who would be interested					   				35%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Average amount a customer would be willing to pay for the solution	                   $15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 dirty="0"/>
              <a:t>Served Addressable Market					                   				$1.25 Billion</a:t>
            </a:r>
            <a:endParaRPr lang="en-US" sz="1600" dirty="0"/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702"/>
              <a:buNone/>
            </a:pPr>
            <a:endParaRPr lang="en-US" sz="2000" b="1" dirty="0">
              <a:solidFill>
                <a:schemeClr val="tx1"/>
              </a:solidFill>
              <a:sym typeface="Cabin"/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SzPts val="1702"/>
              <a:buNone/>
            </a:pPr>
            <a:r>
              <a:rPr lang="en-US" b="1" dirty="0">
                <a:solidFill>
                  <a:schemeClr val="tx1"/>
                </a:solidFill>
                <a:sym typeface="Cabin"/>
              </a:rPr>
              <a:t>TARGET MARKET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People falling in the age group between 18 to 28 				    		30 Million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% People who would be interested 					    				50%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600" dirty="0"/>
              <a:t>Average amount a customer would be willing to pay for the solution 		    	$15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b="1" dirty="0"/>
              <a:t>Target Market 	</a:t>
            </a:r>
            <a:r>
              <a:rPr lang="en-US" b="1" dirty="0"/>
              <a:t>						   						</a:t>
            </a:r>
            <a:r>
              <a:rPr lang="en-US" sz="1600" b="1" dirty="0"/>
              <a:t>$225 Million</a:t>
            </a:r>
            <a:endParaRPr lang="en-US" sz="1600" dirty="0"/>
          </a:p>
          <a:p>
            <a:pPr marL="0" lvl="0" indent="0">
              <a:lnSpc>
                <a:spcPct val="125000"/>
              </a:lnSpc>
              <a:spcBef>
                <a:spcPts val="0"/>
              </a:spcBef>
              <a:buSzPts val="1702"/>
              <a:buNone/>
            </a:pPr>
            <a:endParaRPr lang="en-US" b="1" dirty="0">
              <a:solidFill>
                <a:schemeClr val="tx1"/>
              </a:solidFill>
              <a:latin typeface="Gill Sans MT" panose="020B0502020104020203" pitchFamily="34" charset="77"/>
              <a:sym typeface="Cabi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96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BF3696-AC9B-FA4C-BDD5-D40092909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779378"/>
              </p:ext>
            </p:extLst>
          </p:nvPr>
        </p:nvGraphicFramePr>
        <p:xfrm>
          <a:off x="1698171" y="1025778"/>
          <a:ext cx="8716489" cy="5146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35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CONCEPT A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014CE6-4EA7-BC49-B921-B38F6ED78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79742" y="1119086"/>
            <a:ext cx="6232515" cy="5472899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178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CONCEPT 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4AF65-D9A2-5B4B-9841-698234FFF3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9047" y="1119086"/>
            <a:ext cx="8731943" cy="553339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6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CONCEPT 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7CD55-BB8D-6B4C-B9E0-5442E03144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2270" y="1396538"/>
            <a:ext cx="10687460" cy="5087389"/>
          </a:xfrm>
        </p:spPr>
      </p:pic>
    </p:spTree>
    <p:extLst>
      <p:ext uri="{BB962C8B-B14F-4D97-AF65-F5344CB8AC3E}">
        <p14:creationId xmlns:p14="http://schemas.microsoft.com/office/powerpoint/2010/main" val="1221419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CONCEPT 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7D9C10-C58B-3C45-9CBC-EFC9D7B3E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6329" y="1234685"/>
            <a:ext cx="8999341" cy="5351257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85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Business opportunity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40FE9-E00E-204E-8C43-9334BA47F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472540"/>
            <a:ext cx="10058400" cy="5011387"/>
          </a:xfrm>
        </p:spPr>
        <p:txBody>
          <a:bodyPr anchor="t">
            <a:normAutofit fontScale="92500" lnSpcReduction="20000"/>
          </a:bodyPr>
          <a:lstStyle/>
          <a:p>
            <a:pPr marL="306000" lvl="0" indent="-306000">
              <a:lnSpc>
                <a:spcPct val="150000"/>
              </a:lnSpc>
              <a:spcBef>
                <a:spcPts val="0"/>
              </a:spcBef>
              <a:buSzPts val="1702"/>
              <a:buFont typeface="Noto Sans Symbols"/>
              <a:buChar char="▪"/>
            </a:pPr>
            <a:r>
              <a:rPr lang="en-US" sz="2000" b="1" dirty="0">
                <a:solidFill>
                  <a:schemeClr val="tx1"/>
                </a:solidFill>
                <a:latin typeface="+mj-lt"/>
                <a:sym typeface="Cabin"/>
              </a:rPr>
              <a:t>Industry </a:t>
            </a:r>
          </a:p>
          <a:p>
            <a:pPr marL="763200" lvl="1" indent="-306000">
              <a:lnSpc>
                <a:spcPct val="150000"/>
              </a:lnSpc>
              <a:spcBef>
                <a:spcPts val="0"/>
              </a:spcBef>
              <a:buSzPts val="1702"/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j-lt"/>
                <a:sym typeface="Cabin"/>
              </a:rPr>
              <a:t>According to Travel Goods Association, U.S backpack sales were </a:t>
            </a:r>
            <a:r>
              <a:rPr lang="en-US" sz="1800" dirty="0">
                <a:solidFill>
                  <a:schemeClr val="tx1"/>
                </a:solidFill>
                <a:latin typeface="+mj-lt"/>
              </a:rPr>
              <a:t>$ 3.7 Billion in 2017 </a:t>
            </a:r>
          </a:p>
          <a:p>
            <a:pPr marL="763200" lvl="1" indent="-306000">
              <a:lnSpc>
                <a:spcPct val="150000"/>
              </a:lnSpc>
              <a:spcBef>
                <a:spcPts val="0"/>
              </a:spcBef>
              <a:buSzPts val="1702"/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j-lt"/>
                <a:sym typeface="Cabin"/>
              </a:rPr>
              <a:t>Over the next five years, industry revenue is expected to continue to rise (3.9% annually)</a:t>
            </a:r>
          </a:p>
          <a:p>
            <a:pPr marL="763200" lvl="1" indent="-306000">
              <a:lnSpc>
                <a:spcPct val="150000"/>
              </a:lnSpc>
              <a:spcBef>
                <a:spcPts val="0"/>
              </a:spcBef>
              <a:buSzPts val="1702"/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Bac</a:t>
            </a:r>
            <a:r>
              <a:rPr lang="en-US" sz="1800" dirty="0">
                <a:solidFill>
                  <a:schemeClr val="tx1"/>
                </a:solidFill>
                <a:latin typeface="+mj-lt"/>
                <a:sym typeface="Cabin"/>
              </a:rPr>
              <a:t>kpacks are the number one choice of consumers to carry all of their gear, eating into sales of computer cases, business cases and handbags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306000" lvl="0" indent="-306000">
              <a:lnSpc>
                <a:spcPct val="150000"/>
              </a:lnSpc>
              <a:spcBef>
                <a:spcPts val="970"/>
              </a:spcBef>
              <a:buSzPts val="1702"/>
              <a:buFont typeface="Noto Sans Symbols"/>
              <a:buChar char="▪"/>
            </a:pPr>
            <a:r>
              <a:rPr lang="en-US" sz="2000" b="1" dirty="0">
                <a:solidFill>
                  <a:schemeClr val="tx1"/>
                </a:solidFill>
                <a:latin typeface="+mj-lt"/>
                <a:sym typeface="Cabin"/>
              </a:rPr>
              <a:t>Evolving Customer Needs</a:t>
            </a:r>
          </a:p>
          <a:p>
            <a:pPr marL="763200" lvl="1" indent="-306000">
              <a:lnSpc>
                <a:spcPct val="150000"/>
              </a:lnSpc>
              <a:spcBef>
                <a:spcPts val="0"/>
              </a:spcBef>
              <a:buSzPts val="1702"/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j-lt"/>
                <a:sym typeface="Cabin"/>
              </a:rPr>
              <a:t>Customers care about quality, comfort, style 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763200" lvl="1" indent="-306000">
              <a:lnSpc>
                <a:spcPct val="150000"/>
              </a:lnSpc>
              <a:spcBef>
                <a:spcPts val="0"/>
              </a:spcBef>
              <a:buSzPts val="1702"/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j-lt"/>
                <a:sym typeface="Cabin"/>
              </a:rPr>
              <a:t>'Always on the run lifestyle’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763200" lvl="1" indent="-306000">
              <a:lnSpc>
                <a:spcPct val="150000"/>
              </a:lnSpc>
              <a:spcBef>
                <a:spcPts val="0"/>
              </a:spcBef>
              <a:buSzPts val="1702"/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j-lt"/>
                <a:sym typeface="Cabin"/>
              </a:rPr>
              <a:t>Professionals are increasingly using backpacks rather than briefcases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763200" lvl="1" indent="-306000">
              <a:lnSpc>
                <a:spcPct val="150000"/>
              </a:lnSpc>
              <a:spcBef>
                <a:spcPts val="0"/>
              </a:spcBef>
              <a:buSzPts val="1702"/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j-lt"/>
                <a:sym typeface="Cabin"/>
              </a:rPr>
              <a:t>Women are switching from purses to backpacks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marL="763200" lvl="1" indent="-306000">
              <a:lnSpc>
                <a:spcPct val="150000"/>
              </a:lnSpc>
              <a:spcBef>
                <a:spcPts val="0"/>
              </a:spcBef>
              <a:buSzPts val="1702"/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+mj-lt"/>
              </a:rPr>
              <a:t>Students’ everyday carry needs are shifting</a:t>
            </a:r>
            <a:endParaRPr lang="en-US" dirty="0">
              <a:solidFill>
                <a:schemeClr val="tx1"/>
              </a:solidFill>
              <a:latin typeface="+mj-lt"/>
              <a:sym typeface="Cabin"/>
            </a:endParaRPr>
          </a:p>
          <a:p>
            <a:endParaRPr lang="en-US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CONCEPT 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84921-FEBC-8F47-9FFC-80754B1E0DD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3" y="2032784"/>
            <a:ext cx="3738406" cy="3641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708069-0B10-B947-9523-B913521EE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348" y="2032784"/>
            <a:ext cx="7352347" cy="36504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1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CONCEPT SCREENING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F7080-82E1-0444-8225-821A8AAC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73EEAA-69A7-B442-BEFF-4674CB73B77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5" r="790" b="1189"/>
          <a:stretch/>
        </p:blipFill>
        <p:spPr bwMode="auto">
          <a:xfrm>
            <a:off x="235526" y="1648692"/>
            <a:ext cx="11713611" cy="4419600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3138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CONCEPT SCORING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8A888-1E40-8141-9FE7-457C36985576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" t="6829" r="891" b="2260"/>
          <a:stretch/>
        </p:blipFill>
        <p:spPr bwMode="auto">
          <a:xfrm>
            <a:off x="132051" y="2064328"/>
            <a:ext cx="11927898" cy="3246034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4120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SELECTED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A2F24-B377-8344-83C0-61EE88898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899" y="1246908"/>
            <a:ext cx="6888202" cy="5328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16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RISK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60F8-EA4B-0E41-B0F2-3AEADDCF8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456" y="1239252"/>
            <a:ext cx="9669087" cy="545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11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COMPETITIVE ASSESSMENT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2EE5D9-3120-FD4D-8762-EB429022C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04" y="1248741"/>
            <a:ext cx="6542992" cy="548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78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319" y="-61858"/>
            <a:ext cx="9905998" cy="1385047"/>
          </a:xfrm>
        </p:spPr>
        <p:txBody>
          <a:bodyPr>
            <a:normAutofit/>
          </a:bodyPr>
          <a:lstStyle/>
          <a:p>
            <a:r>
              <a:rPr lang="en-US" sz="2800" dirty="0"/>
              <a:t>Business case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97" y="1043492"/>
            <a:ext cx="11552429" cy="547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332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61" y="-387928"/>
            <a:ext cx="9905998" cy="1905000"/>
          </a:xfrm>
        </p:spPr>
        <p:txBody>
          <a:bodyPr/>
          <a:lstStyle/>
          <a:p>
            <a:r>
              <a:rPr lang="en-US" dirty="0"/>
              <a:t>10% decrease – Product </a:t>
            </a:r>
            <a:r>
              <a:rPr lang="en-US" b="1" dirty="0"/>
              <a:t>sales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21" y="1113905"/>
            <a:ext cx="11946981" cy="531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2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961" y="-387928"/>
            <a:ext cx="9905998" cy="1905000"/>
          </a:xfrm>
        </p:spPr>
        <p:txBody>
          <a:bodyPr/>
          <a:lstStyle/>
          <a:p>
            <a:r>
              <a:rPr lang="en-US" dirty="0"/>
              <a:t>10% increase – Product </a:t>
            </a:r>
            <a:r>
              <a:rPr lang="en-US" b="1" dirty="0"/>
              <a:t>cost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61" y="940882"/>
            <a:ext cx="11530513" cy="576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41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D01FAAB-C11B-4A92-8EC8-1144CEAD51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1994671"/>
              </p:ext>
            </p:extLst>
          </p:nvPr>
        </p:nvGraphicFramePr>
        <p:xfrm>
          <a:off x="977169" y="336884"/>
          <a:ext cx="10234486" cy="6128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1422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06D918D-59D7-1646-9F55-17EDEC608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DESIGN THINKING PROCESS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BF3696-AC9B-FA4C-BDD5-D40092909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1701529"/>
              </p:ext>
            </p:extLst>
          </p:nvPr>
        </p:nvGraphicFramePr>
        <p:xfrm>
          <a:off x="1698171" y="1417659"/>
          <a:ext cx="8716489" cy="5146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F4E7DCF5-E5A9-DC4F-96B6-11720DAD64F6}"/>
              </a:ext>
            </a:extLst>
          </p:cNvPr>
          <p:cNvSpPr txBox="1"/>
          <p:nvPr/>
        </p:nvSpPr>
        <p:spPr>
          <a:xfrm>
            <a:off x="8740242" y="3752601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Synthesis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51584-C946-9B43-A0C6-D169FFCBA8A9}"/>
              </a:ext>
            </a:extLst>
          </p:cNvPr>
          <p:cNvSpPr txBox="1"/>
          <p:nvPr/>
        </p:nvSpPr>
        <p:spPr>
          <a:xfrm>
            <a:off x="2434442" y="3743419"/>
            <a:ext cx="10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789A54-AC49-FC41-9D78-DE1FC4F961A9}"/>
              </a:ext>
            </a:extLst>
          </p:cNvPr>
          <p:cNvSpPr txBox="1"/>
          <p:nvPr/>
        </p:nvSpPr>
        <p:spPr>
          <a:xfrm>
            <a:off x="5502234" y="1073406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A1586-A8B9-2C47-8CF2-6A5612F8FA7E}"/>
              </a:ext>
            </a:extLst>
          </p:cNvPr>
          <p:cNvSpPr txBox="1"/>
          <p:nvPr/>
        </p:nvSpPr>
        <p:spPr>
          <a:xfrm>
            <a:off x="5502234" y="6457890"/>
            <a:ext cx="1292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Concrete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64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9BD3D7B-4A5D-1C46-8C5B-D4DC0E5D7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77483C-9D26-FA42-BEDE-6FFB218B8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0" y="1649491"/>
            <a:ext cx="3441700" cy="3581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CF192F-57D6-FA4B-83BF-604C732CF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27155"/>
            <a:ext cx="5919645" cy="442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2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70F5DD-C372-A941-AB96-CC438E1F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549" y="2956199"/>
            <a:ext cx="10058400" cy="9144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WE ARE NOW ACCEPTING SEED CAPITAL…..</a:t>
            </a:r>
          </a:p>
        </p:txBody>
      </p:sp>
    </p:spTree>
    <p:extLst>
      <p:ext uri="{BB962C8B-B14F-4D97-AF65-F5344CB8AC3E}">
        <p14:creationId xmlns:p14="http://schemas.microsoft.com/office/powerpoint/2010/main" val="117301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BF3696-AC9B-FA4C-BDD5-D40092909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0989290"/>
              </p:ext>
            </p:extLst>
          </p:nvPr>
        </p:nvGraphicFramePr>
        <p:xfrm>
          <a:off x="1698171" y="1025778"/>
          <a:ext cx="8716489" cy="5146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4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User interviews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4E4B2FE-EC82-6E47-8D3F-7C35D1D1D0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71" y="2000878"/>
            <a:ext cx="2951283" cy="39350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DF50D8-5D67-574E-BBD3-D2CA9E212434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26" y="1254918"/>
            <a:ext cx="1919113" cy="25582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7B022F-4530-F54C-8BC6-EA793DBA1FDF}"/>
              </a:ext>
            </a:extLst>
          </p:cNvPr>
          <p:cNvPicPr/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44" y="1254918"/>
            <a:ext cx="1918653" cy="25582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63B011B-6A53-2E47-BB3E-DDE9B08E7B6A}"/>
              </a:ext>
            </a:extLst>
          </p:cNvPr>
          <p:cNvPicPr/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2938" y="4365940"/>
            <a:ext cx="2614502" cy="19608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E01EB6C-274D-EA44-93B9-01B771E398E1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90" y="2000879"/>
            <a:ext cx="2919162" cy="38927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B75841B-90EB-5B4D-ADAE-BFC852F114D0}"/>
              </a:ext>
            </a:extLst>
          </p:cNvPr>
          <p:cNvPicPr/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300" y="4039128"/>
            <a:ext cx="1960639" cy="261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6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survey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6D480CA-FAB2-1C41-9998-076086F51F7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" r="8004"/>
          <a:stretch/>
        </p:blipFill>
        <p:spPr>
          <a:xfrm>
            <a:off x="43645" y="2060909"/>
            <a:ext cx="6039852" cy="310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33419-C3A5-0F48-894E-924E10D86650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" r="2069"/>
          <a:stretch/>
        </p:blipFill>
        <p:spPr>
          <a:xfrm>
            <a:off x="6268449" y="2060909"/>
            <a:ext cx="5908228" cy="3101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200" y="5793639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08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BF3696-AC9B-FA4C-BDD5-D40092909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143507"/>
              </p:ext>
            </p:extLst>
          </p:nvPr>
        </p:nvGraphicFramePr>
        <p:xfrm>
          <a:off x="1698171" y="1025778"/>
          <a:ext cx="8716489" cy="5146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6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ABF3696-AC9B-FA4C-BDD5-D40092909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694370"/>
              </p:ext>
            </p:extLst>
          </p:nvPr>
        </p:nvGraphicFramePr>
        <p:xfrm>
          <a:off x="1698171" y="1025778"/>
          <a:ext cx="8716489" cy="51466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27E6-1377-0B40-AB70-9023257C5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04686"/>
            <a:ext cx="10058400" cy="914400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DC900-B989-9347-8DF6-F322DC8D8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69" r="7778"/>
          <a:stretch/>
        </p:blipFill>
        <p:spPr>
          <a:xfrm>
            <a:off x="1879600" y="1277256"/>
            <a:ext cx="8432800" cy="52759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00" y="5861791"/>
            <a:ext cx="706493" cy="62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695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698</TotalTime>
  <Words>293</Words>
  <Application>Microsoft Macintosh PowerPoint</Application>
  <PresentationFormat>Widescreen</PresentationFormat>
  <Paragraphs>116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Apple Chancery</vt:lpstr>
      <vt:lpstr>Arial</vt:lpstr>
      <vt:lpstr>Cabin</vt:lpstr>
      <vt:lpstr>Calibri</vt:lpstr>
      <vt:lpstr>Century Gothic</vt:lpstr>
      <vt:lpstr>Gill Sans MT</vt:lpstr>
      <vt:lpstr>Noto Sans Symbols</vt:lpstr>
      <vt:lpstr>Palatino Linotype</vt:lpstr>
      <vt:lpstr>Wingdings</vt:lpstr>
      <vt:lpstr>Mesh</vt:lpstr>
      <vt:lpstr>PowerPoint Presentation</vt:lpstr>
      <vt:lpstr>Business opportunity</vt:lpstr>
      <vt:lpstr>DESIGN THINKING PROCESS</vt:lpstr>
      <vt:lpstr>PowerPoint Presentation</vt:lpstr>
      <vt:lpstr>User interviews</vt:lpstr>
      <vt:lpstr>survey</vt:lpstr>
      <vt:lpstr>PowerPoint Presentation</vt:lpstr>
      <vt:lpstr>PowerPoint Presentation</vt:lpstr>
      <vt:lpstr>clustering</vt:lpstr>
      <vt:lpstr>Important User needs</vt:lpstr>
      <vt:lpstr>2 x 2 matrix</vt:lpstr>
      <vt:lpstr>personas</vt:lpstr>
      <vt:lpstr>personas</vt:lpstr>
      <vt:lpstr>market opportunity</vt:lpstr>
      <vt:lpstr>PowerPoint Presentation</vt:lpstr>
      <vt:lpstr>CONCEPT A</vt:lpstr>
      <vt:lpstr>CONCEPT B</vt:lpstr>
      <vt:lpstr>CONCEPT C</vt:lpstr>
      <vt:lpstr>CONCEPT E</vt:lpstr>
      <vt:lpstr>CONCEPT F</vt:lpstr>
      <vt:lpstr>CONCEPT SCREENING</vt:lpstr>
      <vt:lpstr>CONCEPT SCORING</vt:lpstr>
      <vt:lpstr>SELECTED CONCEPT</vt:lpstr>
      <vt:lpstr>RISK ASSESSMENT</vt:lpstr>
      <vt:lpstr>COMPETITIVE ASSESSMENT</vt:lpstr>
      <vt:lpstr>Business case</vt:lpstr>
      <vt:lpstr>10% decrease – Product sales</vt:lpstr>
      <vt:lpstr>10% increase – Product cost</vt:lpstr>
      <vt:lpstr>PowerPoint Presentation</vt:lpstr>
      <vt:lpstr>PROOF OF CONCEPT</vt:lpstr>
      <vt:lpstr>THANK YOU!     WE ARE NOW ACCEPTING SEED CAPITAL…..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Guraz Buhariwala</cp:lastModifiedBy>
  <cp:revision>134</cp:revision>
  <dcterms:created xsi:type="dcterms:W3CDTF">2018-06-09T23:50:25Z</dcterms:created>
  <dcterms:modified xsi:type="dcterms:W3CDTF">2018-06-11T22:07:19Z</dcterms:modified>
</cp:coreProperties>
</file>